
<file path=[Content_Types].xml><?xml version="1.0" encoding="utf-8"?>
<Types xmlns="http://schemas.openxmlformats.org/package/2006/content-types"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714" y="11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507678" y="947420"/>
            <a:ext cx="7256780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11234474" y="305153"/>
            <a:ext cx="389255" cy="362585"/>
          </a:xfrm>
          <a:custGeom>
            <a:avLst/>
            <a:gdLst/>
            <a:ahLst/>
            <a:cxnLst/>
            <a:rect l="l" t="t" r="r" b="b"/>
            <a:pathLst>
              <a:path w="389254" h="362584">
                <a:moveTo>
                  <a:pt x="255315" y="0"/>
                </a:moveTo>
                <a:lnTo>
                  <a:pt x="133697" y="0"/>
                </a:lnTo>
                <a:lnTo>
                  <a:pt x="0" y="358962"/>
                </a:lnTo>
                <a:lnTo>
                  <a:pt x="113197" y="358962"/>
                </a:lnTo>
                <a:lnTo>
                  <a:pt x="121811" y="330001"/>
                </a:lnTo>
                <a:lnTo>
                  <a:pt x="126095" y="316285"/>
                </a:lnTo>
                <a:lnTo>
                  <a:pt x="130891" y="303486"/>
                </a:lnTo>
                <a:lnTo>
                  <a:pt x="255502" y="303486"/>
                </a:lnTo>
                <a:lnTo>
                  <a:pt x="260103" y="318171"/>
                </a:lnTo>
                <a:lnTo>
                  <a:pt x="264105" y="332856"/>
                </a:lnTo>
                <a:lnTo>
                  <a:pt x="268545" y="347540"/>
                </a:lnTo>
                <a:lnTo>
                  <a:pt x="274460" y="362225"/>
                </a:lnTo>
                <a:lnTo>
                  <a:pt x="389144" y="362225"/>
                </a:lnTo>
                <a:lnTo>
                  <a:pt x="255315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1304408" y="367155"/>
            <a:ext cx="234950" cy="219710"/>
          </a:xfrm>
          <a:custGeom>
            <a:avLst/>
            <a:gdLst/>
            <a:ahLst/>
            <a:cxnLst/>
            <a:rect l="l" t="t" r="r" b="b"/>
            <a:pathLst>
              <a:path w="234950" h="219709">
                <a:moveTo>
                  <a:pt x="64794" y="0"/>
                </a:moveTo>
                <a:lnTo>
                  <a:pt x="0" y="191719"/>
                </a:lnTo>
                <a:lnTo>
                  <a:pt x="117416" y="219276"/>
                </a:lnTo>
                <a:lnTo>
                  <a:pt x="234746" y="204501"/>
                </a:lnTo>
                <a:lnTo>
                  <a:pt x="203808" y="38591"/>
                </a:lnTo>
                <a:lnTo>
                  <a:pt x="6479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10790835" y="783221"/>
            <a:ext cx="996950" cy="60325"/>
          </a:xfrm>
          <a:custGeom>
            <a:avLst/>
            <a:gdLst/>
            <a:ahLst/>
            <a:cxnLst/>
            <a:rect l="l" t="t" r="r" b="b"/>
            <a:pathLst>
              <a:path w="996950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996950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996950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996950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996950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996950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996950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996950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996950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996950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996950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996950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996950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996950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  <a:path w="996950" h="60325">
                <a:moveTo>
                  <a:pt x="787057" y="28486"/>
                </a:moveTo>
                <a:lnTo>
                  <a:pt x="767295" y="28486"/>
                </a:lnTo>
                <a:lnTo>
                  <a:pt x="767295" y="34518"/>
                </a:lnTo>
                <a:lnTo>
                  <a:pt x="780300" y="34518"/>
                </a:lnTo>
                <a:lnTo>
                  <a:pt x="780300" y="52400"/>
                </a:lnTo>
                <a:lnTo>
                  <a:pt x="776452" y="53327"/>
                </a:lnTo>
                <a:lnTo>
                  <a:pt x="772515" y="53784"/>
                </a:lnTo>
                <a:lnTo>
                  <a:pt x="761060" y="53784"/>
                </a:lnTo>
                <a:lnTo>
                  <a:pt x="755434" y="51765"/>
                </a:lnTo>
                <a:lnTo>
                  <a:pt x="747776" y="43662"/>
                </a:lnTo>
                <a:lnTo>
                  <a:pt x="745858" y="37719"/>
                </a:lnTo>
                <a:lnTo>
                  <a:pt x="745858" y="22415"/>
                </a:lnTo>
                <a:lnTo>
                  <a:pt x="747839" y="16573"/>
                </a:lnTo>
                <a:lnTo>
                  <a:pt x="755802" y="8153"/>
                </a:lnTo>
                <a:lnTo>
                  <a:pt x="761326" y="6045"/>
                </a:lnTo>
                <a:lnTo>
                  <a:pt x="773264" y="6045"/>
                </a:lnTo>
                <a:lnTo>
                  <a:pt x="778306" y="7150"/>
                </a:lnTo>
                <a:lnTo>
                  <a:pt x="783564" y="9385"/>
                </a:lnTo>
                <a:lnTo>
                  <a:pt x="786193" y="3416"/>
                </a:lnTo>
                <a:lnTo>
                  <a:pt x="780834" y="1143"/>
                </a:lnTo>
                <a:lnTo>
                  <a:pt x="775055" y="0"/>
                </a:lnTo>
                <a:lnTo>
                  <a:pt x="762723" y="0"/>
                </a:lnTo>
                <a:lnTo>
                  <a:pt x="738695" y="23837"/>
                </a:lnTo>
                <a:lnTo>
                  <a:pt x="738695" y="39306"/>
                </a:lnTo>
                <a:lnTo>
                  <a:pt x="741146" y="46634"/>
                </a:lnTo>
                <a:lnTo>
                  <a:pt x="750963" y="57099"/>
                </a:lnTo>
                <a:lnTo>
                  <a:pt x="757809" y="59715"/>
                </a:lnTo>
                <a:lnTo>
                  <a:pt x="770801" y="59715"/>
                </a:lnTo>
                <a:lnTo>
                  <a:pt x="774496" y="59461"/>
                </a:lnTo>
                <a:lnTo>
                  <a:pt x="780859" y="58445"/>
                </a:lnTo>
                <a:lnTo>
                  <a:pt x="783983" y="57708"/>
                </a:lnTo>
                <a:lnTo>
                  <a:pt x="787057" y="56730"/>
                </a:lnTo>
                <a:lnTo>
                  <a:pt x="787057" y="28486"/>
                </a:lnTo>
                <a:close/>
              </a:path>
              <a:path w="996950" h="60325">
                <a:moveTo>
                  <a:pt x="833437" y="838"/>
                </a:moveTo>
                <a:lnTo>
                  <a:pt x="801027" y="838"/>
                </a:lnTo>
                <a:lnTo>
                  <a:pt x="801027" y="58915"/>
                </a:lnTo>
                <a:lnTo>
                  <a:pt x="833437" y="58915"/>
                </a:lnTo>
                <a:lnTo>
                  <a:pt x="833437" y="52870"/>
                </a:lnTo>
                <a:lnTo>
                  <a:pt x="807783" y="52870"/>
                </a:lnTo>
                <a:lnTo>
                  <a:pt x="807783" y="31508"/>
                </a:lnTo>
                <a:lnTo>
                  <a:pt x="831888" y="31508"/>
                </a:lnTo>
                <a:lnTo>
                  <a:pt x="831888" y="25552"/>
                </a:lnTo>
                <a:lnTo>
                  <a:pt x="807783" y="25552"/>
                </a:lnTo>
                <a:lnTo>
                  <a:pt x="807783" y="6832"/>
                </a:lnTo>
                <a:lnTo>
                  <a:pt x="833437" y="6832"/>
                </a:lnTo>
                <a:lnTo>
                  <a:pt x="833437" y="838"/>
                </a:lnTo>
                <a:close/>
              </a:path>
              <a:path w="996950" h="60325">
                <a:moveTo>
                  <a:pt x="891743" y="838"/>
                </a:moveTo>
                <a:lnTo>
                  <a:pt x="885431" y="838"/>
                </a:lnTo>
                <a:lnTo>
                  <a:pt x="885367" y="35839"/>
                </a:lnTo>
                <a:lnTo>
                  <a:pt x="885977" y="49377"/>
                </a:lnTo>
                <a:lnTo>
                  <a:pt x="885659" y="49377"/>
                </a:lnTo>
                <a:lnTo>
                  <a:pt x="853960" y="838"/>
                </a:lnTo>
                <a:lnTo>
                  <a:pt x="846328" y="838"/>
                </a:lnTo>
                <a:lnTo>
                  <a:pt x="846328" y="58915"/>
                </a:lnTo>
                <a:lnTo>
                  <a:pt x="852576" y="58915"/>
                </a:lnTo>
                <a:lnTo>
                  <a:pt x="852576" y="21132"/>
                </a:lnTo>
                <a:lnTo>
                  <a:pt x="852360" y="15887"/>
                </a:lnTo>
                <a:lnTo>
                  <a:pt x="851928" y="10172"/>
                </a:lnTo>
                <a:lnTo>
                  <a:pt x="852258" y="10172"/>
                </a:lnTo>
                <a:lnTo>
                  <a:pt x="884034" y="58915"/>
                </a:lnTo>
                <a:lnTo>
                  <a:pt x="891743" y="58915"/>
                </a:lnTo>
                <a:lnTo>
                  <a:pt x="891743" y="838"/>
                </a:lnTo>
                <a:close/>
              </a:path>
              <a:path w="996950" h="60325">
                <a:moveTo>
                  <a:pt x="948702" y="3340"/>
                </a:moveTo>
                <a:lnTo>
                  <a:pt x="944143" y="1117"/>
                </a:lnTo>
                <a:lnTo>
                  <a:pt x="938822" y="12"/>
                </a:lnTo>
                <a:lnTo>
                  <a:pt x="926985" y="12"/>
                </a:lnTo>
                <a:lnTo>
                  <a:pt x="904709" y="23812"/>
                </a:lnTo>
                <a:lnTo>
                  <a:pt x="904709" y="39357"/>
                </a:lnTo>
                <a:lnTo>
                  <a:pt x="907046" y="46736"/>
                </a:lnTo>
                <a:lnTo>
                  <a:pt x="916355" y="57111"/>
                </a:lnTo>
                <a:lnTo>
                  <a:pt x="922959" y="59702"/>
                </a:lnTo>
                <a:lnTo>
                  <a:pt x="937437" y="59702"/>
                </a:lnTo>
                <a:lnTo>
                  <a:pt x="942403" y="58953"/>
                </a:lnTo>
                <a:lnTo>
                  <a:pt x="946442" y="57442"/>
                </a:lnTo>
                <a:lnTo>
                  <a:pt x="946442" y="51523"/>
                </a:lnTo>
                <a:lnTo>
                  <a:pt x="941247" y="52984"/>
                </a:lnTo>
                <a:lnTo>
                  <a:pt x="936612" y="53708"/>
                </a:lnTo>
                <a:lnTo>
                  <a:pt x="925957" y="53708"/>
                </a:lnTo>
                <a:lnTo>
                  <a:pt x="920864" y="51638"/>
                </a:lnTo>
                <a:lnTo>
                  <a:pt x="913739" y="43357"/>
                </a:lnTo>
                <a:lnTo>
                  <a:pt x="911948" y="37477"/>
                </a:lnTo>
                <a:lnTo>
                  <a:pt x="911948" y="22491"/>
                </a:lnTo>
                <a:lnTo>
                  <a:pt x="913803" y="16662"/>
                </a:lnTo>
                <a:lnTo>
                  <a:pt x="921207" y="8166"/>
                </a:lnTo>
                <a:lnTo>
                  <a:pt x="926249" y="6045"/>
                </a:lnTo>
                <a:lnTo>
                  <a:pt x="932637" y="6045"/>
                </a:lnTo>
                <a:lnTo>
                  <a:pt x="937044" y="6045"/>
                </a:lnTo>
                <a:lnTo>
                  <a:pt x="941438" y="7073"/>
                </a:lnTo>
                <a:lnTo>
                  <a:pt x="945845" y="9144"/>
                </a:lnTo>
                <a:lnTo>
                  <a:pt x="948702" y="3340"/>
                </a:lnTo>
                <a:close/>
              </a:path>
              <a:path w="996950" h="60325">
                <a:moveTo>
                  <a:pt x="996759" y="838"/>
                </a:moveTo>
                <a:lnTo>
                  <a:pt x="989431" y="838"/>
                </a:lnTo>
                <a:lnTo>
                  <a:pt x="973924" y="29870"/>
                </a:lnTo>
                <a:lnTo>
                  <a:pt x="958532" y="838"/>
                </a:lnTo>
                <a:lnTo>
                  <a:pt x="951128" y="838"/>
                </a:lnTo>
                <a:lnTo>
                  <a:pt x="970508" y="36715"/>
                </a:lnTo>
                <a:lnTo>
                  <a:pt x="970508" y="58915"/>
                </a:lnTo>
                <a:lnTo>
                  <a:pt x="977341" y="58915"/>
                </a:lnTo>
                <a:lnTo>
                  <a:pt x="977341" y="36385"/>
                </a:lnTo>
                <a:lnTo>
                  <a:pt x="996759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11522182" y="263879"/>
            <a:ext cx="392430" cy="375285"/>
          </a:xfrm>
          <a:custGeom>
            <a:avLst/>
            <a:gdLst/>
            <a:ahLst/>
            <a:cxnLst/>
            <a:rect l="l" t="t" r="r" b="b"/>
            <a:pathLst>
              <a:path w="392429" h="375284">
                <a:moveTo>
                  <a:pt x="177880" y="340639"/>
                </a:moveTo>
                <a:lnTo>
                  <a:pt x="111723" y="340639"/>
                </a:lnTo>
                <a:lnTo>
                  <a:pt x="125483" y="375213"/>
                </a:lnTo>
                <a:lnTo>
                  <a:pt x="177880" y="340639"/>
                </a:lnTo>
                <a:close/>
              </a:path>
              <a:path w="392429" h="375284">
                <a:moveTo>
                  <a:pt x="98211" y="26567"/>
                </a:moveTo>
                <a:lnTo>
                  <a:pt x="60621" y="36053"/>
                </a:lnTo>
                <a:lnTo>
                  <a:pt x="20023" y="52176"/>
                </a:lnTo>
                <a:lnTo>
                  <a:pt x="13214" y="55413"/>
                </a:lnTo>
                <a:lnTo>
                  <a:pt x="4734" y="56079"/>
                </a:lnTo>
                <a:lnTo>
                  <a:pt x="0" y="62410"/>
                </a:lnTo>
                <a:lnTo>
                  <a:pt x="16972" y="101955"/>
                </a:lnTo>
                <a:lnTo>
                  <a:pt x="62791" y="217041"/>
                </a:lnTo>
                <a:lnTo>
                  <a:pt x="111652" y="340668"/>
                </a:lnTo>
                <a:lnTo>
                  <a:pt x="177880" y="340639"/>
                </a:lnTo>
                <a:lnTo>
                  <a:pt x="222339" y="311834"/>
                </a:lnTo>
                <a:lnTo>
                  <a:pt x="265893" y="286688"/>
                </a:lnTo>
                <a:lnTo>
                  <a:pt x="304054" y="269643"/>
                </a:lnTo>
                <a:lnTo>
                  <a:pt x="318435" y="268776"/>
                </a:lnTo>
                <a:lnTo>
                  <a:pt x="391841" y="268776"/>
                </a:lnTo>
                <a:lnTo>
                  <a:pt x="391929" y="185032"/>
                </a:lnTo>
                <a:lnTo>
                  <a:pt x="392177" y="185016"/>
                </a:lnTo>
                <a:lnTo>
                  <a:pt x="392177" y="138987"/>
                </a:lnTo>
                <a:lnTo>
                  <a:pt x="391474" y="138987"/>
                </a:lnTo>
                <a:lnTo>
                  <a:pt x="391595" y="65728"/>
                </a:lnTo>
                <a:lnTo>
                  <a:pt x="392177" y="65641"/>
                </a:lnTo>
                <a:lnTo>
                  <a:pt x="392177" y="52176"/>
                </a:lnTo>
                <a:lnTo>
                  <a:pt x="195310" y="52176"/>
                </a:lnTo>
                <a:lnTo>
                  <a:pt x="180272" y="48907"/>
                </a:lnTo>
                <a:lnTo>
                  <a:pt x="165502" y="42670"/>
                </a:lnTo>
                <a:lnTo>
                  <a:pt x="143588" y="33066"/>
                </a:lnTo>
                <a:lnTo>
                  <a:pt x="121207" y="27408"/>
                </a:lnTo>
                <a:lnTo>
                  <a:pt x="98211" y="26567"/>
                </a:lnTo>
                <a:close/>
              </a:path>
              <a:path w="392429" h="375284">
                <a:moveTo>
                  <a:pt x="391841" y="268776"/>
                </a:moveTo>
                <a:lnTo>
                  <a:pt x="318435" y="268776"/>
                </a:lnTo>
                <a:lnTo>
                  <a:pt x="331475" y="272512"/>
                </a:lnTo>
                <a:lnTo>
                  <a:pt x="343218" y="280715"/>
                </a:lnTo>
                <a:lnTo>
                  <a:pt x="354425" y="289171"/>
                </a:lnTo>
                <a:lnTo>
                  <a:pt x="365958" y="293506"/>
                </a:lnTo>
                <a:lnTo>
                  <a:pt x="378361" y="293656"/>
                </a:lnTo>
                <a:lnTo>
                  <a:pt x="392177" y="289554"/>
                </a:lnTo>
                <a:lnTo>
                  <a:pt x="392177" y="270299"/>
                </a:lnTo>
                <a:lnTo>
                  <a:pt x="391840" y="270299"/>
                </a:lnTo>
                <a:lnTo>
                  <a:pt x="391841" y="268776"/>
                </a:lnTo>
                <a:close/>
              </a:path>
              <a:path w="392429" h="375284">
                <a:moveTo>
                  <a:pt x="392177" y="270233"/>
                </a:moveTo>
                <a:lnTo>
                  <a:pt x="391840" y="270299"/>
                </a:lnTo>
                <a:lnTo>
                  <a:pt x="392177" y="270299"/>
                </a:lnTo>
                <a:close/>
              </a:path>
              <a:path w="392429" h="375284">
                <a:moveTo>
                  <a:pt x="392177" y="138954"/>
                </a:moveTo>
                <a:lnTo>
                  <a:pt x="391474" y="138987"/>
                </a:lnTo>
                <a:lnTo>
                  <a:pt x="392177" y="138987"/>
                </a:lnTo>
                <a:close/>
              </a:path>
              <a:path w="392429" h="375284">
                <a:moveTo>
                  <a:pt x="340300" y="4862"/>
                </a:moveTo>
                <a:lnTo>
                  <a:pt x="334275" y="7146"/>
                </a:lnTo>
                <a:lnTo>
                  <a:pt x="239101" y="44625"/>
                </a:lnTo>
                <a:lnTo>
                  <a:pt x="232567" y="46159"/>
                </a:lnTo>
                <a:lnTo>
                  <a:pt x="226352" y="48388"/>
                </a:lnTo>
                <a:lnTo>
                  <a:pt x="210659" y="52122"/>
                </a:lnTo>
                <a:lnTo>
                  <a:pt x="195312" y="52176"/>
                </a:lnTo>
                <a:lnTo>
                  <a:pt x="392177" y="52176"/>
                </a:lnTo>
                <a:lnTo>
                  <a:pt x="392177" y="5237"/>
                </a:lnTo>
                <a:lnTo>
                  <a:pt x="347587" y="5237"/>
                </a:lnTo>
                <a:lnTo>
                  <a:pt x="340300" y="4862"/>
                </a:lnTo>
                <a:close/>
              </a:path>
              <a:path w="392429" h="375284">
                <a:moveTo>
                  <a:pt x="392177" y="0"/>
                </a:moveTo>
                <a:lnTo>
                  <a:pt x="347587" y="5237"/>
                </a:lnTo>
                <a:lnTo>
                  <a:pt x="392177" y="5237"/>
                </a:lnTo>
                <a:lnTo>
                  <a:pt x="392177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11539153" y="307928"/>
            <a:ext cx="374650" cy="297180"/>
          </a:xfrm>
          <a:custGeom>
            <a:avLst/>
            <a:gdLst/>
            <a:ahLst/>
            <a:cxnLst/>
            <a:rect l="l" t="t" r="r" b="b"/>
            <a:pathLst>
              <a:path w="374650" h="297180">
                <a:moveTo>
                  <a:pt x="373780" y="0"/>
                </a:moveTo>
                <a:lnTo>
                  <a:pt x="355457" y="5659"/>
                </a:lnTo>
                <a:lnTo>
                  <a:pt x="308638" y="16721"/>
                </a:lnTo>
                <a:lnTo>
                  <a:pt x="245545" y="24316"/>
                </a:lnTo>
                <a:lnTo>
                  <a:pt x="178399" y="19573"/>
                </a:lnTo>
                <a:lnTo>
                  <a:pt x="113904" y="17762"/>
                </a:lnTo>
                <a:lnTo>
                  <a:pt x="56648" y="31806"/>
                </a:lnTo>
                <a:lnTo>
                  <a:pt x="15668" y="49317"/>
                </a:lnTo>
                <a:lnTo>
                  <a:pt x="0" y="57906"/>
                </a:lnTo>
                <a:lnTo>
                  <a:pt x="45817" y="172994"/>
                </a:lnTo>
                <a:lnTo>
                  <a:pt x="94682" y="296621"/>
                </a:lnTo>
                <a:lnTo>
                  <a:pt x="108220" y="290384"/>
                </a:lnTo>
                <a:lnTo>
                  <a:pt x="141272" y="273400"/>
                </a:lnTo>
                <a:lnTo>
                  <a:pt x="182493" y="248258"/>
                </a:lnTo>
                <a:lnTo>
                  <a:pt x="220538" y="217548"/>
                </a:lnTo>
                <a:lnTo>
                  <a:pt x="262922" y="200552"/>
                </a:lnTo>
                <a:lnTo>
                  <a:pt x="313686" y="205583"/>
                </a:lnTo>
                <a:lnTo>
                  <a:pt x="356280" y="218773"/>
                </a:lnTo>
                <a:lnTo>
                  <a:pt x="374155" y="226251"/>
                </a:lnTo>
                <a:lnTo>
                  <a:pt x="3737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10967085" y="307936"/>
            <a:ext cx="656590" cy="360045"/>
          </a:xfrm>
          <a:custGeom>
            <a:avLst/>
            <a:gdLst/>
            <a:ahLst/>
            <a:cxnLst/>
            <a:rect l="l" t="t" r="r" b="b"/>
            <a:pathLst>
              <a:path w="656590" h="360045">
                <a:moveTo>
                  <a:pt x="342493" y="3263"/>
                </a:moveTo>
                <a:lnTo>
                  <a:pt x="339826" y="330"/>
                </a:lnTo>
                <a:lnTo>
                  <a:pt x="230162" y="330"/>
                </a:lnTo>
                <a:lnTo>
                  <a:pt x="230162" y="125349"/>
                </a:lnTo>
                <a:lnTo>
                  <a:pt x="109245" y="125349"/>
                </a:lnTo>
                <a:lnTo>
                  <a:pt x="109245" y="190"/>
                </a:lnTo>
                <a:lnTo>
                  <a:pt x="38" y="190"/>
                </a:lnTo>
                <a:lnTo>
                  <a:pt x="38" y="18262"/>
                </a:lnTo>
                <a:lnTo>
                  <a:pt x="15201" y="32245"/>
                </a:lnTo>
                <a:lnTo>
                  <a:pt x="28765" y="48336"/>
                </a:lnTo>
                <a:lnTo>
                  <a:pt x="48285" y="82727"/>
                </a:lnTo>
                <a:lnTo>
                  <a:pt x="60083" y="128155"/>
                </a:lnTo>
                <a:lnTo>
                  <a:pt x="65722" y="174764"/>
                </a:lnTo>
                <a:lnTo>
                  <a:pt x="65392" y="193484"/>
                </a:lnTo>
                <a:lnTo>
                  <a:pt x="59893" y="239814"/>
                </a:lnTo>
                <a:lnTo>
                  <a:pt x="48018" y="280301"/>
                </a:lnTo>
                <a:lnTo>
                  <a:pt x="19469" y="323062"/>
                </a:lnTo>
                <a:lnTo>
                  <a:pt x="0" y="340817"/>
                </a:lnTo>
                <a:lnTo>
                  <a:pt x="0" y="359371"/>
                </a:lnTo>
                <a:lnTo>
                  <a:pt x="110109" y="359371"/>
                </a:lnTo>
                <a:lnTo>
                  <a:pt x="110109" y="215315"/>
                </a:lnTo>
                <a:lnTo>
                  <a:pt x="230568" y="215315"/>
                </a:lnTo>
                <a:lnTo>
                  <a:pt x="230568" y="358990"/>
                </a:lnTo>
                <a:lnTo>
                  <a:pt x="238506" y="359765"/>
                </a:lnTo>
                <a:lnTo>
                  <a:pt x="245465" y="359994"/>
                </a:lnTo>
                <a:lnTo>
                  <a:pt x="251472" y="359054"/>
                </a:lnTo>
                <a:lnTo>
                  <a:pt x="255295" y="356120"/>
                </a:lnTo>
                <a:lnTo>
                  <a:pt x="255917" y="352526"/>
                </a:lnTo>
                <a:lnTo>
                  <a:pt x="335661" y="138734"/>
                </a:lnTo>
                <a:lnTo>
                  <a:pt x="338302" y="130594"/>
                </a:lnTo>
                <a:lnTo>
                  <a:pt x="340182" y="122339"/>
                </a:lnTo>
                <a:lnTo>
                  <a:pt x="341274" y="113919"/>
                </a:lnTo>
                <a:lnTo>
                  <a:pt x="341541" y="105232"/>
                </a:lnTo>
                <a:lnTo>
                  <a:pt x="341299" y="81470"/>
                </a:lnTo>
                <a:lnTo>
                  <a:pt x="341287" y="6858"/>
                </a:lnTo>
                <a:lnTo>
                  <a:pt x="342493" y="3263"/>
                </a:lnTo>
                <a:close/>
              </a:path>
              <a:path w="656590" h="360045">
                <a:moveTo>
                  <a:pt x="656526" y="359524"/>
                </a:moveTo>
                <a:lnTo>
                  <a:pt x="634885" y="301383"/>
                </a:lnTo>
                <a:lnTo>
                  <a:pt x="615073" y="248170"/>
                </a:lnTo>
                <a:lnTo>
                  <a:pt x="614133" y="245656"/>
                </a:lnTo>
                <a:lnTo>
                  <a:pt x="559104" y="97815"/>
                </a:lnTo>
                <a:lnTo>
                  <a:pt x="538937" y="43637"/>
                </a:lnTo>
                <a:lnTo>
                  <a:pt x="538937" y="157797"/>
                </a:lnTo>
                <a:lnTo>
                  <a:pt x="493141" y="191846"/>
                </a:lnTo>
                <a:lnTo>
                  <a:pt x="499719" y="212344"/>
                </a:lnTo>
                <a:lnTo>
                  <a:pt x="502970" y="222618"/>
                </a:lnTo>
                <a:lnTo>
                  <a:pt x="506133" y="232905"/>
                </a:lnTo>
                <a:lnTo>
                  <a:pt x="507441" y="237261"/>
                </a:lnTo>
                <a:lnTo>
                  <a:pt x="510501" y="241350"/>
                </a:lnTo>
                <a:lnTo>
                  <a:pt x="508876" y="246354"/>
                </a:lnTo>
                <a:lnTo>
                  <a:pt x="511251" y="245656"/>
                </a:lnTo>
                <a:lnTo>
                  <a:pt x="510451" y="247015"/>
                </a:lnTo>
                <a:lnTo>
                  <a:pt x="510044" y="248170"/>
                </a:lnTo>
                <a:lnTo>
                  <a:pt x="508965" y="248056"/>
                </a:lnTo>
                <a:lnTo>
                  <a:pt x="508558" y="247484"/>
                </a:lnTo>
                <a:lnTo>
                  <a:pt x="508622" y="247218"/>
                </a:lnTo>
                <a:lnTo>
                  <a:pt x="508800" y="246430"/>
                </a:lnTo>
                <a:lnTo>
                  <a:pt x="499935" y="241604"/>
                </a:lnTo>
                <a:lnTo>
                  <a:pt x="491718" y="235788"/>
                </a:lnTo>
                <a:lnTo>
                  <a:pt x="483755" y="229616"/>
                </a:lnTo>
                <a:lnTo>
                  <a:pt x="475615" y="223697"/>
                </a:lnTo>
                <a:lnTo>
                  <a:pt x="471411" y="220903"/>
                </a:lnTo>
                <a:lnTo>
                  <a:pt x="467360" y="217868"/>
                </a:lnTo>
                <a:lnTo>
                  <a:pt x="462508" y="214426"/>
                </a:lnTo>
                <a:lnTo>
                  <a:pt x="416902" y="247218"/>
                </a:lnTo>
                <a:lnTo>
                  <a:pt x="414896" y="245414"/>
                </a:lnTo>
                <a:lnTo>
                  <a:pt x="431812" y="191782"/>
                </a:lnTo>
                <a:lnTo>
                  <a:pt x="383552" y="156095"/>
                </a:lnTo>
                <a:lnTo>
                  <a:pt x="443280" y="156095"/>
                </a:lnTo>
                <a:lnTo>
                  <a:pt x="462407" y="97815"/>
                </a:lnTo>
                <a:lnTo>
                  <a:pt x="481609" y="155625"/>
                </a:lnTo>
                <a:lnTo>
                  <a:pt x="537781" y="155625"/>
                </a:lnTo>
                <a:lnTo>
                  <a:pt x="538937" y="157797"/>
                </a:lnTo>
                <a:lnTo>
                  <a:pt x="538937" y="43637"/>
                </a:lnTo>
                <a:lnTo>
                  <a:pt x="522693" y="0"/>
                </a:lnTo>
                <a:lnTo>
                  <a:pt x="401078" y="0"/>
                </a:lnTo>
                <a:lnTo>
                  <a:pt x="267385" y="359244"/>
                </a:lnTo>
                <a:lnTo>
                  <a:pt x="380580" y="359244"/>
                </a:lnTo>
                <a:lnTo>
                  <a:pt x="385025" y="344335"/>
                </a:lnTo>
                <a:lnTo>
                  <a:pt x="389191" y="329641"/>
                </a:lnTo>
                <a:lnTo>
                  <a:pt x="393484" y="315290"/>
                </a:lnTo>
                <a:lnTo>
                  <a:pt x="398272" y="301383"/>
                </a:lnTo>
                <a:lnTo>
                  <a:pt x="522884" y="301383"/>
                </a:lnTo>
                <a:lnTo>
                  <a:pt x="527481" y="316547"/>
                </a:lnTo>
                <a:lnTo>
                  <a:pt x="531495" y="331571"/>
                </a:lnTo>
                <a:lnTo>
                  <a:pt x="535927" y="346036"/>
                </a:lnTo>
                <a:lnTo>
                  <a:pt x="541845" y="359524"/>
                </a:lnTo>
                <a:lnTo>
                  <a:pt x="656526" y="359524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11522176" y="263880"/>
            <a:ext cx="391160" cy="375285"/>
          </a:xfrm>
          <a:custGeom>
            <a:avLst/>
            <a:gdLst/>
            <a:ahLst/>
            <a:cxnLst/>
            <a:rect l="l" t="t" r="r" b="b"/>
            <a:pathLst>
              <a:path w="391159" h="375284">
                <a:moveTo>
                  <a:pt x="390753" y="239763"/>
                </a:moveTo>
                <a:lnTo>
                  <a:pt x="378155" y="241795"/>
                </a:lnTo>
                <a:lnTo>
                  <a:pt x="365747" y="243344"/>
                </a:lnTo>
                <a:lnTo>
                  <a:pt x="353415" y="243941"/>
                </a:lnTo>
                <a:lnTo>
                  <a:pt x="341033" y="243154"/>
                </a:lnTo>
                <a:lnTo>
                  <a:pt x="326313" y="240004"/>
                </a:lnTo>
                <a:lnTo>
                  <a:pt x="312394" y="234937"/>
                </a:lnTo>
                <a:lnTo>
                  <a:pt x="299034" y="228523"/>
                </a:lnTo>
                <a:lnTo>
                  <a:pt x="285991" y="221322"/>
                </a:lnTo>
                <a:lnTo>
                  <a:pt x="274637" y="216382"/>
                </a:lnTo>
                <a:lnTo>
                  <a:pt x="263486" y="214782"/>
                </a:lnTo>
                <a:lnTo>
                  <a:pt x="252310" y="216662"/>
                </a:lnTo>
                <a:lnTo>
                  <a:pt x="240868" y="222148"/>
                </a:lnTo>
                <a:lnTo>
                  <a:pt x="207657" y="242747"/>
                </a:lnTo>
                <a:lnTo>
                  <a:pt x="104762" y="305384"/>
                </a:lnTo>
                <a:lnTo>
                  <a:pt x="101130" y="306412"/>
                </a:lnTo>
                <a:lnTo>
                  <a:pt x="100177" y="311632"/>
                </a:lnTo>
                <a:lnTo>
                  <a:pt x="125488" y="375221"/>
                </a:lnTo>
                <a:lnTo>
                  <a:pt x="201104" y="325374"/>
                </a:lnTo>
                <a:lnTo>
                  <a:pt x="222338" y="311835"/>
                </a:lnTo>
                <a:lnTo>
                  <a:pt x="265899" y="286689"/>
                </a:lnTo>
                <a:lnTo>
                  <a:pt x="303949" y="269646"/>
                </a:lnTo>
                <a:lnTo>
                  <a:pt x="318084" y="268782"/>
                </a:lnTo>
                <a:lnTo>
                  <a:pt x="330873" y="272516"/>
                </a:lnTo>
                <a:lnTo>
                  <a:pt x="342506" y="280720"/>
                </a:lnTo>
                <a:lnTo>
                  <a:pt x="353644" y="289179"/>
                </a:lnTo>
                <a:lnTo>
                  <a:pt x="365023" y="293509"/>
                </a:lnTo>
                <a:lnTo>
                  <a:pt x="377190" y="293662"/>
                </a:lnTo>
                <a:lnTo>
                  <a:pt x="390753" y="289560"/>
                </a:lnTo>
                <a:lnTo>
                  <a:pt x="390753" y="239763"/>
                </a:lnTo>
                <a:close/>
              </a:path>
              <a:path w="391159" h="375284">
                <a:moveTo>
                  <a:pt x="391045" y="138963"/>
                </a:moveTo>
                <a:lnTo>
                  <a:pt x="368960" y="143967"/>
                </a:lnTo>
                <a:lnTo>
                  <a:pt x="340842" y="151841"/>
                </a:lnTo>
                <a:lnTo>
                  <a:pt x="319735" y="154393"/>
                </a:lnTo>
                <a:lnTo>
                  <a:pt x="298538" y="153085"/>
                </a:lnTo>
                <a:lnTo>
                  <a:pt x="277164" y="147269"/>
                </a:lnTo>
                <a:lnTo>
                  <a:pt x="259753" y="140944"/>
                </a:lnTo>
                <a:lnTo>
                  <a:pt x="224599" y="129171"/>
                </a:lnTo>
                <a:lnTo>
                  <a:pt x="207086" y="123088"/>
                </a:lnTo>
                <a:lnTo>
                  <a:pt x="193941" y="119748"/>
                </a:lnTo>
                <a:lnTo>
                  <a:pt x="181025" y="119189"/>
                </a:lnTo>
                <a:lnTo>
                  <a:pt x="168198" y="121107"/>
                </a:lnTo>
                <a:lnTo>
                  <a:pt x="118541" y="142214"/>
                </a:lnTo>
                <a:lnTo>
                  <a:pt x="66294" y="172148"/>
                </a:lnTo>
                <a:lnTo>
                  <a:pt x="49530" y="183692"/>
                </a:lnTo>
                <a:lnTo>
                  <a:pt x="75107" y="248043"/>
                </a:lnTo>
                <a:lnTo>
                  <a:pt x="114312" y="220522"/>
                </a:lnTo>
                <a:lnTo>
                  <a:pt x="141224" y="203200"/>
                </a:lnTo>
                <a:lnTo>
                  <a:pt x="168973" y="187286"/>
                </a:lnTo>
                <a:lnTo>
                  <a:pt x="197827" y="173189"/>
                </a:lnTo>
                <a:lnTo>
                  <a:pt x="213245" y="167830"/>
                </a:lnTo>
                <a:lnTo>
                  <a:pt x="228180" y="166090"/>
                </a:lnTo>
                <a:lnTo>
                  <a:pt x="242874" y="168605"/>
                </a:lnTo>
                <a:lnTo>
                  <a:pt x="257517" y="175996"/>
                </a:lnTo>
                <a:lnTo>
                  <a:pt x="263436" y="179578"/>
                </a:lnTo>
                <a:lnTo>
                  <a:pt x="269684" y="182676"/>
                </a:lnTo>
                <a:lnTo>
                  <a:pt x="282536" y="188214"/>
                </a:lnTo>
                <a:lnTo>
                  <a:pt x="299148" y="194005"/>
                </a:lnTo>
                <a:lnTo>
                  <a:pt x="316052" y="197192"/>
                </a:lnTo>
                <a:lnTo>
                  <a:pt x="333235" y="197789"/>
                </a:lnTo>
                <a:lnTo>
                  <a:pt x="350710" y="195770"/>
                </a:lnTo>
                <a:lnTo>
                  <a:pt x="357759" y="194449"/>
                </a:lnTo>
                <a:lnTo>
                  <a:pt x="364883" y="191858"/>
                </a:lnTo>
                <a:lnTo>
                  <a:pt x="379806" y="192684"/>
                </a:lnTo>
                <a:lnTo>
                  <a:pt x="385381" y="189534"/>
                </a:lnTo>
                <a:lnTo>
                  <a:pt x="391045" y="185000"/>
                </a:lnTo>
                <a:lnTo>
                  <a:pt x="391045" y="138963"/>
                </a:lnTo>
                <a:close/>
              </a:path>
              <a:path w="391159" h="375284">
                <a:moveTo>
                  <a:pt x="391134" y="0"/>
                </a:moveTo>
                <a:lnTo>
                  <a:pt x="347065" y="5245"/>
                </a:lnTo>
                <a:lnTo>
                  <a:pt x="340042" y="4864"/>
                </a:lnTo>
                <a:lnTo>
                  <a:pt x="311734" y="15760"/>
                </a:lnTo>
                <a:lnTo>
                  <a:pt x="238975" y="44627"/>
                </a:lnTo>
                <a:lnTo>
                  <a:pt x="232498" y="46164"/>
                </a:lnTo>
                <a:lnTo>
                  <a:pt x="226288" y="48387"/>
                </a:lnTo>
                <a:lnTo>
                  <a:pt x="210604" y="52120"/>
                </a:lnTo>
                <a:lnTo>
                  <a:pt x="195262" y="52184"/>
                </a:lnTo>
                <a:lnTo>
                  <a:pt x="180238" y="48907"/>
                </a:lnTo>
                <a:lnTo>
                  <a:pt x="165468" y="42672"/>
                </a:lnTo>
                <a:lnTo>
                  <a:pt x="143560" y="33070"/>
                </a:lnTo>
                <a:lnTo>
                  <a:pt x="121183" y="27419"/>
                </a:lnTo>
                <a:lnTo>
                  <a:pt x="74434" y="31419"/>
                </a:lnTo>
                <a:lnTo>
                  <a:pt x="33324" y="46278"/>
                </a:lnTo>
                <a:lnTo>
                  <a:pt x="13208" y="55422"/>
                </a:lnTo>
                <a:lnTo>
                  <a:pt x="4737" y="56083"/>
                </a:lnTo>
                <a:lnTo>
                  <a:pt x="0" y="62420"/>
                </a:lnTo>
                <a:lnTo>
                  <a:pt x="23977" y="118275"/>
                </a:lnTo>
                <a:lnTo>
                  <a:pt x="42316" y="107937"/>
                </a:lnTo>
                <a:lnTo>
                  <a:pt x="60680" y="98539"/>
                </a:lnTo>
                <a:lnTo>
                  <a:pt x="98298" y="83185"/>
                </a:lnTo>
                <a:lnTo>
                  <a:pt x="142481" y="72593"/>
                </a:lnTo>
                <a:lnTo>
                  <a:pt x="164998" y="71450"/>
                </a:lnTo>
                <a:lnTo>
                  <a:pt x="187871" y="74206"/>
                </a:lnTo>
                <a:lnTo>
                  <a:pt x="203974" y="79108"/>
                </a:lnTo>
                <a:lnTo>
                  <a:pt x="219240" y="85979"/>
                </a:lnTo>
                <a:lnTo>
                  <a:pt x="254660" y="104863"/>
                </a:lnTo>
                <a:lnTo>
                  <a:pt x="259626" y="105740"/>
                </a:lnTo>
                <a:lnTo>
                  <a:pt x="284975" y="97091"/>
                </a:lnTo>
                <a:lnTo>
                  <a:pt x="344766" y="79349"/>
                </a:lnTo>
                <a:lnTo>
                  <a:pt x="356425" y="76136"/>
                </a:lnTo>
                <a:lnTo>
                  <a:pt x="368173" y="73190"/>
                </a:lnTo>
                <a:lnTo>
                  <a:pt x="379806" y="69888"/>
                </a:lnTo>
                <a:lnTo>
                  <a:pt x="391134" y="65595"/>
                </a:lnTo>
                <a:lnTo>
                  <a:pt x="391134" y="0"/>
                </a:lnTo>
                <a:close/>
              </a:path>
            </a:pathLst>
          </a:custGeom>
          <a:solidFill>
            <a:srgbClr val="BD20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11475651" y="553587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2701" y="0"/>
                </a:moveTo>
                <a:lnTo>
                  <a:pt x="309" y="695"/>
                </a:lnTo>
                <a:lnTo>
                  <a:pt x="0" y="1824"/>
                </a:lnTo>
                <a:lnTo>
                  <a:pt x="394" y="2399"/>
                </a:lnTo>
                <a:lnTo>
                  <a:pt x="1485" y="2509"/>
                </a:lnTo>
                <a:lnTo>
                  <a:pt x="1901" y="1363"/>
                </a:lnTo>
                <a:close/>
              </a:path>
            </a:pathLst>
          </a:custGeom>
          <a:solidFill>
            <a:srgbClr val="E9E9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bg object 26"/>
          <p:cNvSpPr/>
          <p:nvPr/>
        </p:nvSpPr>
        <p:spPr>
          <a:xfrm>
            <a:off x="11234474" y="305153"/>
            <a:ext cx="389255" cy="362585"/>
          </a:xfrm>
          <a:custGeom>
            <a:avLst/>
            <a:gdLst/>
            <a:ahLst/>
            <a:cxnLst/>
            <a:rect l="l" t="t" r="r" b="b"/>
            <a:pathLst>
              <a:path w="389254" h="362584">
                <a:moveTo>
                  <a:pt x="255315" y="0"/>
                </a:moveTo>
                <a:lnTo>
                  <a:pt x="133697" y="0"/>
                </a:lnTo>
                <a:lnTo>
                  <a:pt x="0" y="358962"/>
                </a:lnTo>
                <a:lnTo>
                  <a:pt x="113197" y="358962"/>
                </a:lnTo>
                <a:lnTo>
                  <a:pt x="121811" y="330001"/>
                </a:lnTo>
                <a:lnTo>
                  <a:pt x="126095" y="316285"/>
                </a:lnTo>
                <a:lnTo>
                  <a:pt x="130891" y="303486"/>
                </a:lnTo>
                <a:lnTo>
                  <a:pt x="255502" y="303486"/>
                </a:lnTo>
                <a:lnTo>
                  <a:pt x="260103" y="318171"/>
                </a:lnTo>
                <a:lnTo>
                  <a:pt x="264105" y="332856"/>
                </a:lnTo>
                <a:lnTo>
                  <a:pt x="268545" y="347540"/>
                </a:lnTo>
                <a:lnTo>
                  <a:pt x="274460" y="362225"/>
                </a:lnTo>
                <a:lnTo>
                  <a:pt x="389144" y="362225"/>
                </a:lnTo>
                <a:lnTo>
                  <a:pt x="255315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bg object 27"/>
          <p:cNvSpPr/>
          <p:nvPr/>
        </p:nvSpPr>
        <p:spPr>
          <a:xfrm>
            <a:off x="11304408" y="367155"/>
            <a:ext cx="234950" cy="219710"/>
          </a:xfrm>
          <a:custGeom>
            <a:avLst/>
            <a:gdLst/>
            <a:ahLst/>
            <a:cxnLst/>
            <a:rect l="l" t="t" r="r" b="b"/>
            <a:pathLst>
              <a:path w="234950" h="219709">
                <a:moveTo>
                  <a:pt x="64794" y="0"/>
                </a:moveTo>
                <a:lnTo>
                  <a:pt x="0" y="191719"/>
                </a:lnTo>
                <a:lnTo>
                  <a:pt x="117416" y="219276"/>
                </a:lnTo>
                <a:lnTo>
                  <a:pt x="234746" y="204501"/>
                </a:lnTo>
                <a:lnTo>
                  <a:pt x="203808" y="38591"/>
                </a:lnTo>
                <a:lnTo>
                  <a:pt x="6479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bg object 28"/>
          <p:cNvSpPr/>
          <p:nvPr/>
        </p:nvSpPr>
        <p:spPr>
          <a:xfrm>
            <a:off x="10790835" y="783221"/>
            <a:ext cx="734060" cy="60325"/>
          </a:xfrm>
          <a:custGeom>
            <a:avLst/>
            <a:gdLst/>
            <a:ahLst/>
            <a:cxnLst/>
            <a:rect l="l" t="t" r="r" b="b"/>
            <a:pathLst>
              <a:path w="734059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734059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734059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734059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734059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734059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734059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734059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734059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734059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734059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734059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734059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734059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bg object 29"/>
          <p:cNvSpPr/>
          <p:nvPr/>
        </p:nvSpPr>
        <p:spPr>
          <a:xfrm>
            <a:off x="11529530" y="783221"/>
            <a:ext cx="258445" cy="60325"/>
          </a:xfrm>
          <a:custGeom>
            <a:avLst/>
            <a:gdLst/>
            <a:ahLst/>
            <a:cxnLst/>
            <a:rect l="l" t="t" r="r" b="b"/>
            <a:pathLst>
              <a:path w="258445" h="60325">
                <a:moveTo>
                  <a:pt x="48361" y="28486"/>
                </a:moveTo>
                <a:lnTo>
                  <a:pt x="28600" y="28486"/>
                </a:lnTo>
                <a:lnTo>
                  <a:pt x="28600" y="34518"/>
                </a:lnTo>
                <a:lnTo>
                  <a:pt x="41605" y="34518"/>
                </a:lnTo>
                <a:lnTo>
                  <a:pt x="41605" y="52400"/>
                </a:lnTo>
                <a:lnTo>
                  <a:pt x="37757" y="53327"/>
                </a:lnTo>
                <a:lnTo>
                  <a:pt x="33820" y="53784"/>
                </a:lnTo>
                <a:lnTo>
                  <a:pt x="22364" y="53784"/>
                </a:lnTo>
                <a:lnTo>
                  <a:pt x="16738" y="51765"/>
                </a:lnTo>
                <a:lnTo>
                  <a:pt x="9080" y="43662"/>
                </a:lnTo>
                <a:lnTo>
                  <a:pt x="7162" y="37719"/>
                </a:lnTo>
                <a:lnTo>
                  <a:pt x="7162" y="22415"/>
                </a:lnTo>
                <a:lnTo>
                  <a:pt x="9144" y="16573"/>
                </a:lnTo>
                <a:lnTo>
                  <a:pt x="17106" y="8153"/>
                </a:lnTo>
                <a:lnTo>
                  <a:pt x="22631" y="6045"/>
                </a:lnTo>
                <a:lnTo>
                  <a:pt x="34569" y="6045"/>
                </a:lnTo>
                <a:lnTo>
                  <a:pt x="39611" y="7150"/>
                </a:lnTo>
                <a:lnTo>
                  <a:pt x="44869" y="9385"/>
                </a:lnTo>
                <a:lnTo>
                  <a:pt x="47498" y="3416"/>
                </a:lnTo>
                <a:lnTo>
                  <a:pt x="42138" y="1143"/>
                </a:lnTo>
                <a:lnTo>
                  <a:pt x="36360" y="0"/>
                </a:lnTo>
                <a:lnTo>
                  <a:pt x="24028" y="0"/>
                </a:lnTo>
                <a:lnTo>
                  <a:pt x="0" y="23837"/>
                </a:lnTo>
                <a:lnTo>
                  <a:pt x="0" y="39306"/>
                </a:lnTo>
                <a:lnTo>
                  <a:pt x="2451" y="46634"/>
                </a:lnTo>
                <a:lnTo>
                  <a:pt x="12268" y="57099"/>
                </a:lnTo>
                <a:lnTo>
                  <a:pt x="19113" y="59715"/>
                </a:lnTo>
                <a:lnTo>
                  <a:pt x="32105" y="59715"/>
                </a:lnTo>
                <a:lnTo>
                  <a:pt x="35801" y="59461"/>
                </a:lnTo>
                <a:lnTo>
                  <a:pt x="42164" y="58445"/>
                </a:lnTo>
                <a:lnTo>
                  <a:pt x="45288" y="57708"/>
                </a:lnTo>
                <a:lnTo>
                  <a:pt x="48361" y="56730"/>
                </a:lnTo>
                <a:lnTo>
                  <a:pt x="48361" y="28486"/>
                </a:lnTo>
                <a:close/>
              </a:path>
              <a:path w="258445" h="60325">
                <a:moveTo>
                  <a:pt x="94742" y="838"/>
                </a:moveTo>
                <a:lnTo>
                  <a:pt x="62331" y="838"/>
                </a:lnTo>
                <a:lnTo>
                  <a:pt x="62331" y="58915"/>
                </a:lnTo>
                <a:lnTo>
                  <a:pt x="94742" y="58915"/>
                </a:lnTo>
                <a:lnTo>
                  <a:pt x="94742" y="52870"/>
                </a:lnTo>
                <a:lnTo>
                  <a:pt x="69088" y="52870"/>
                </a:lnTo>
                <a:lnTo>
                  <a:pt x="69088" y="31508"/>
                </a:lnTo>
                <a:lnTo>
                  <a:pt x="93192" y="31508"/>
                </a:lnTo>
                <a:lnTo>
                  <a:pt x="93192" y="25552"/>
                </a:lnTo>
                <a:lnTo>
                  <a:pt x="69088" y="25552"/>
                </a:lnTo>
                <a:lnTo>
                  <a:pt x="69088" y="6832"/>
                </a:lnTo>
                <a:lnTo>
                  <a:pt x="94742" y="6832"/>
                </a:lnTo>
                <a:lnTo>
                  <a:pt x="94742" y="838"/>
                </a:lnTo>
                <a:close/>
              </a:path>
              <a:path w="258445" h="60325">
                <a:moveTo>
                  <a:pt x="153047" y="838"/>
                </a:moveTo>
                <a:lnTo>
                  <a:pt x="146735" y="838"/>
                </a:lnTo>
                <a:lnTo>
                  <a:pt x="146672" y="35839"/>
                </a:lnTo>
                <a:lnTo>
                  <a:pt x="147281" y="49377"/>
                </a:lnTo>
                <a:lnTo>
                  <a:pt x="146964" y="49377"/>
                </a:lnTo>
                <a:lnTo>
                  <a:pt x="115265" y="838"/>
                </a:lnTo>
                <a:lnTo>
                  <a:pt x="107632" y="838"/>
                </a:lnTo>
                <a:lnTo>
                  <a:pt x="107632" y="58915"/>
                </a:lnTo>
                <a:lnTo>
                  <a:pt x="113880" y="58915"/>
                </a:lnTo>
                <a:lnTo>
                  <a:pt x="113880" y="21132"/>
                </a:lnTo>
                <a:lnTo>
                  <a:pt x="113665" y="15887"/>
                </a:lnTo>
                <a:lnTo>
                  <a:pt x="113233" y="10172"/>
                </a:lnTo>
                <a:lnTo>
                  <a:pt x="113563" y="10172"/>
                </a:lnTo>
                <a:lnTo>
                  <a:pt x="145338" y="58915"/>
                </a:lnTo>
                <a:lnTo>
                  <a:pt x="153047" y="58915"/>
                </a:lnTo>
                <a:lnTo>
                  <a:pt x="153047" y="838"/>
                </a:lnTo>
                <a:close/>
              </a:path>
              <a:path w="258445" h="60325">
                <a:moveTo>
                  <a:pt x="210007" y="3340"/>
                </a:moveTo>
                <a:lnTo>
                  <a:pt x="205447" y="1117"/>
                </a:lnTo>
                <a:lnTo>
                  <a:pt x="200126" y="12"/>
                </a:lnTo>
                <a:lnTo>
                  <a:pt x="188290" y="12"/>
                </a:lnTo>
                <a:lnTo>
                  <a:pt x="166014" y="23812"/>
                </a:lnTo>
                <a:lnTo>
                  <a:pt x="166014" y="39357"/>
                </a:lnTo>
                <a:lnTo>
                  <a:pt x="168351" y="46736"/>
                </a:lnTo>
                <a:lnTo>
                  <a:pt x="177660" y="57111"/>
                </a:lnTo>
                <a:lnTo>
                  <a:pt x="184264" y="59702"/>
                </a:lnTo>
                <a:lnTo>
                  <a:pt x="198742" y="59702"/>
                </a:lnTo>
                <a:lnTo>
                  <a:pt x="203708" y="58953"/>
                </a:lnTo>
                <a:lnTo>
                  <a:pt x="207746" y="57442"/>
                </a:lnTo>
                <a:lnTo>
                  <a:pt x="207746" y="51523"/>
                </a:lnTo>
                <a:lnTo>
                  <a:pt x="202552" y="52984"/>
                </a:lnTo>
                <a:lnTo>
                  <a:pt x="197916" y="53708"/>
                </a:lnTo>
                <a:lnTo>
                  <a:pt x="187261" y="53708"/>
                </a:lnTo>
                <a:lnTo>
                  <a:pt x="182168" y="51638"/>
                </a:lnTo>
                <a:lnTo>
                  <a:pt x="175044" y="43357"/>
                </a:lnTo>
                <a:lnTo>
                  <a:pt x="173253" y="37477"/>
                </a:lnTo>
                <a:lnTo>
                  <a:pt x="173253" y="22491"/>
                </a:lnTo>
                <a:lnTo>
                  <a:pt x="175107" y="16662"/>
                </a:lnTo>
                <a:lnTo>
                  <a:pt x="182511" y="8166"/>
                </a:lnTo>
                <a:lnTo>
                  <a:pt x="187553" y="6045"/>
                </a:lnTo>
                <a:lnTo>
                  <a:pt x="193941" y="6045"/>
                </a:lnTo>
                <a:lnTo>
                  <a:pt x="198348" y="6045"/>
                </a:lnTo>
                <a:lnTo>
                  <a:pt x="202742" y="7073"/>
                </a:lnTo>
                <a:lnTo>
                  <a:pt x="207149" y="9144"/>
                </a:lnTo>
                <a:lnTo>
                  <a:pt x="210007" y="3340"/>
                </a:lnTo>
                <a:close/>
              </a:path>
              <a:path w="258445" h="60325">
                <a:moveTo>
                  <a:pt x="258064" y="838"/>
                </a:moveTo>
                <a:lnTo>
                  <a:pt x="250736" y="838"/>
                </a:lnTo>
                <a:lnTo>
                  <a:pt x="235229" y="29870"/>
                </a:lnTo>
                <a:lnTo>
                  <a:pt x="219837" y="838"/>
                </a:lnTo>
                <a:lnTo>
                  <a:pt x="212432" y="838"/>
                </a:lnTo>
                <a:lnTo>
                  <a:pt x="231813" y="36715"/>
                </a:lnTo>
                <a:lnTo>
                  <a:pt x="231813" y="58915"/>
                </a:lnTo>
                <a:lnTo>
                  <a:pt x="238645" y="58915"/>
                </a:lnTo>
                <a:lnTo>
                  <a:pt x="238645" y="36385"/>
                </a:lnTo>
                <a:lnTo>
                  <a:pt x="258064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0" name="bg object 3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31" name="bg object 31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bg object 32"/>
          <p:cNvSpPr/>
          <p:nvPr/>
        </p:nvSpPr>
        <p:spPr>
          <a:xfrm>
            <a:off x="11522182" y="263879"/>
            <a:ext cx="392430" cy="375285"/>
          </a:xfrm>
          <a:custGeom>
            <a:avLst/>
            <a:gdLst/>
            <a:ahLst/>
            <a:cxnLst/>
            <a:rect l="l" t="t" r="r" b="b"/>
            <a:pathLst>
              <a:path w="392429" h="375284">
                <a:moveTo>
                  <a:pt x="177880" y="340639"/>
                </a:moveTo>
                <a:lnTo>
                  <a:pt x="111723" y="340639"/>
                </a:lnTo>
                <a:lnTo>
                  <a:pt x="125483" y="375213"/>
                </a:lnTo>
                <a:lnTo>
                  <a:pt x="177880" y="340639"/>
                </a:lnTo>
                <a:close/>
              </a:path>
              <a:path w="392429" h="375284">
                <a:moveTo>
                  <a:pt x="98211" y="26567"/>
                </a:moveTo>
                <a:lnTo>
                  <a:pt x="60621" y="36053"/>
                </a:lnTo>
                <a:lnTo>
                  <a:pt x="20023" y="52176"/>
                </a:lnTo>
                <a:lnTo>
                  <a:pt x="13214" y="55413"/>
                </a:lnTo>
                <a:lnTo>
                  <a:pt x="4734" y="56079"/>
                </a:lnTo>
                <a:lnTo>
                  <a:pt x="0" y="62410"/>
                </a:lnTo>
                <a:lnTo>
                  <a:pt x="16972" y="101955"/>
                </a:lnTo>
                <a:lnTo>
                  <a:pt x="62791" y="217041"/>
                </a:lnTo>
                <a:lnTo>
                  <a:pt x="111652" y="340668"/>
                </a:lnTo>
                <a:lnTo>
                  <a:pt x="177880" y="340639"/>
                </a:lnTo>
                <a:lnTo>
                  <a:pt x="222339" y="311834"/>
                </a:lnTo>
                <a:lnTo>
                  <a:pt x="265893" y="286688"/>
                </a:lnTo>
                <a:lnTo>
                  <a:pt x="304054" y="269643"/>
                </a:lnTo>
                <a:lnTo>
                  <a:pt x="318435" y="268776"/>
                </a:lnTo>
                <a:lnTo>
                  <a:pt x="391841" y="268776"/>
                </a:lnTo>
                <a:lnTo>
                  <a:pt x="391929" y="185032"/>
                </a:lnTo>
                <a:lnTo>
                  <a:pt x="392177" y="185016"/>
                </a:lnTo>
                <a:lnTo>
                  <a:pt x="392177" y="138987"/>
                </a:lnTo>
                <a:lnTo>
                  <a:pt x="391474" y="138987"/>
                </a:lnTo>
                <a:lnTo>
                  <a:pt x="391595" y="65728"/>
                </a:lnTo>
                <a:lnTo>
                  <a:pt x="392177" y="65641"/>
                </a:lnTo>
                <a:lnTo>
                  <a:pt x="392177" y="52176"/>
                </a:lnTo>
                <a:lnTo>
                  <a:pt x="195310" y="52176"/>
                </a:lnTo>
                <a:lnTo>
                  <a:pt x="180272" y="48907"/>
                </a:lnTo>
                <a:lnTo>
                  <a:pt x="165502" y="42670"/>
                </a:lnTo>
                <a:lnTo>
                  <a:pt x="143588" y="33066"/>
                </a:lnTo>
                <a:lnTo>
                  <a:pt x="121207" y="27408"/>
                </a:lnTo>
                <a:lnTo>
                  <a:pt x="98211" y="26567"/>
                </a:lnTo>
                <a:close/>
              </a:path>
              <a:path w="392429" h="375284">
                <a:moveTo>
                  <a:pt x="391841" y="268776"/>
                </a:moveTo>
                <a:lnTo>
                  <a:pt x="318435" y="268776"/>
                </a:lnTo>
                <a:lnTo>
                  <a:pt x="331475" y="272512"/>
                </a:lnTo>
                <a:lnTo>
                  <a:pt x="343218" y="280715"/>
                </a:lnTo>
                <a:lnTo>
                  <a:pt x="354425" y="289171"/>
                </a:lnTo>
                <a:lnTo>
                  <a:pt x="365958" y="293506"/>
                </a:lnTo>
                <a:lnTo>
                  <a:pt x="378361" y="293656"/>
                </a:lnTo>
                <a:lnTo>
                  <a:pt x="392177" y="289554"/>
                </a:lnTo>
                <a:lnTo>
                  <a:pt x="392177" y="270299"/>
                </a:lnTo>
                <a:lnTo>
                  <a:pt x="391840" y="270299"/>
                </a:lnTo>
                <a:lnTo>
                  <a:pt x="391841" y="268776"/>
                </a:lnTo>
                <a:close/>
              </a:path>
              <a:path w="392429" h="375284">
                <a:moveTo>
                  <a:pt x="392177" y="270233"/>
                </a:moveTo>
                <a:lnTo>
                  <a:pt x="391840" y="270299"/>
                </a:lnTo>
                <a:lnTo>
                  <a:pt x="392177" y="270299"/>
                </a:lnTo>
                <a:close/>
              </a:path>
              <a:path w="392429" h="375284">
                <a:moveTo>
                  <a:pt x="392177" y="138954"/>
                </a:moveTo>
                <a:lnTo>
                  <a:pt x="391474" y="138987"/>
                </a:lnTo>
                <a:lnTo>
                  <a:pt x="392177" y="138987"/>
                </a:lnTo>
                <a:close/>
              </a:path>
              <a:path w="392429" h="375284">
                <a:moveTo>
                  <a:pt x="340300" y="4862"/>
                </a:moveTo>
                <a:lnTo>
                  <a:pt x="334275" y="7146"/>
                </a:lnTo>
                <a:lnTo>
                  <a:pt x="239101" y="44625"/>
                </a:lnTo>
                <a:lnTo>
                  <a:pt x="232567" y="46159"/>
                </a:lnTo>
                <a:lnTo>
                  <a:pt x="226352" y="48388"/>
                </a:lnTo>
                <a:lnTo>
                  <a:pt x="210659" y="52122"/>
                </a:lnTo>
                <a:lnTo>
                  <a:pt x="195312" y="52176"/>
                </a:lnTo>
                <a:lnTo>
                  <a:pt x="392177" y="52176"/>
                </a:lnTo>
                <a:lnTo>
                  <a:pt x="392177" y="5237"/>
                </a:lnTo>
                <a:lnTo>
                  <a:pt x="347587" y="5237"/>
                </a:lnTo>
                <a:lnTo>
                  <a:pt x="340300" y="4862"/>
                </a:lnTo>
                <a:close/>
              </a:path>
              <a:path w="392429" h="375284">
                <a:moveTo>
                  <a:pt x="392177" y="0"/>
                </a:moveTo>
                <a:lnTo>
                  <a:pt x="347587" y="5237"/>
                </a:lnTo>
                <a:lnTo>
                  <a:pt x="392177" y="5237"/>
                </a:lnTo>
                <a:lnTo>
                  <a:pt x="392177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bg object 33"/>
          <p:cNvSpPr/>
          <p:nvPr/>
        </p:nvSpPr>
        <p:spPr>
          <a:xfrm>
            <a:off x="11539153" y="307928"/>
            <a:ext cx="374650" cy="297180"/>
          </a:xfrm>
          <a:custGeom>
            <a:avLst/>
            <a:gdLst/>
            <a:ahLst/>
            <a:cxnLst/>
            <a:rect l="l" t="t" r="r" b="b"/>
            <a:pathLst>
              <a:path w="374650" h="297180">
                <a:moveTo>
                  <a:pt x="373780" y="0"/>
                </a:moveTo>
                <a:lnTo>
                  <a:pt x="355457" y="5659"/>
                </a:lnTo>
                <a:lnTo>
                  <a:pt x="308638" y="16721"/>
                </a:lnTo>
                <a:lnTo>
                  <a:pt x="245545" y="24316"/>
                </a:lnTo>
                <a:lnTo>
                  <a:pt x="178399" y="19573"/>
                </a:lnTo>
                <a:lnTo>
                  <a:pt x="113904" y="17762"/>
                </a:lnTo>
                <a:lnTo>
                  <a:pt x="56648" y="31806"/>
                </a:lnTo>
                <a:lnTo>
                  <a:pt x="15668" y="49317"/>
                </a:lnTo>
                <a:lnTo>
                  <a:pt x="0" y="57906"/>
                </a:lnTo>
                <a:lnTo>
                  <a:pt x="45817" y="172994"/>
                </a:lnTo>
                <a:lnTo>
                  <a:pt x="94682" y="296621"/>
                </a:lnTo>
                <a:lnTo>
                  <a:pt x="108220" y="290384"/>
                </a:lnTo>
                <a:lnTo>
                  <a:pt x="141272" y="273400"/>
                </a:lnTo>
                <a:lnTo>
                  <a:pt x="182493" y="248258"/>
                </a:lnTo>
                <a:lnTo>
                  <a:pt x="220538" y="217548"/>
                </a:lnTo>
                <a:lnTo>
                  <a:pt x="262922" y="200552"/>
                </a:lnTo>
                <a:lnTo>
                  <a:pt x="313686" y="205583"/>
                </a:lnTo>
                <a:lnTo>
                  <a:pt x="356280" y="218773"/>
                </a:lnTo>
                <a:lnTo>
                  <a:pt x="374155" y="226251"/>
                </a:lnTo>
                <a:lnTo>
                  <a:pt x="3737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bg object 34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bg object 35"/>
          <p:cNvSpPr/>
          <p:nvPr/>
        </p:nvSpPr>
        <p:spPr>
          <a:xfrm>
            <a:off x="10967085" y="307936"/>
            <a:ext cx="656590" cy="360045"/>
          </a:xfrm>
          <a:custGeom>
            <a:avLst/>
            <a:gdLst/>
            <a:ahLst/>
            <a:cxnLst/>
            <a:rect l="l" t="t" r="r" b="b"/>
            <a:pathLst>
              <a:path w="656590" h="360045">
                <a:moveTo>
                  <a:pt x="342493" y="3263"/>
                </a:moveTo>
                <a:lnTo>
                  <a:pt x="339826" y="330"/>
                </a:lnTo>
                <a:lnTo>
                  <a:pt x="230162" y="330"/>
                </a:lnTo>
                <a:lnTo>
                  <a:pt x="230162" y="125349"/>
                </a:lnTo>
                <a:lnTo>
                  <a:pt x="109245" y="125349"/>
                </a:lnTo>
                <a:lnTo>
                  <a:pt x="109245" y="190"/>
                </a:lnTo>
                <a:lnTo>
                  <a:pt x="38" y="190"/>
                </a:lnTo>
                <a:lnTo>
                  <a:pt x="38" y="18262"/>
                </a:lnTo>
                <a:lnTo>
                  <a:pt x="15201" y="32245"/>
                </a:lnTo>
                <a:lnTo>
                  <a:pt x="28765" y="48336"/>
                </a:lnTo>
                <a:lnTo>
                  <a:pt x="48285" y="82727"/>
                </a:lnTo>
                <a:lnTo>
                  <a:pt x="60083" y="128155"/>
                </a:lnTo>
                <a:lnTo>
                  <a:pt x="65722" y="174764"/>
                </a:lnTo>
                <a:lnTo>
                  <a:pt x="65392" y="193484"/>
                </a:lnTo>
                <a:lnTo>
                  <a:pt x="59893" y="239814"/>
                </a:lnTo>
                <a:lnTo>
                  <a:pt x="48018" y="280301"/>
                </a:lnTo>
                <a:lnTo>
                  <a:pt x="19469" y="323062"/>
                </a:lnTo>
                <a:lnTo>
                  <a:pt x="0" y="340817"/>
                </a:lnTo>
                <a:lnTo>
                  <a:pt x="0" y="359371"/>
                </a:lnTo>
                <a:lnTo>
                  <a:pt x="110109" y="359371"/>
                </a:lnTo>
                <a:lnTo>
                  <a:pt x="110109" y="215315"/>
                </a:lnTo>
                <a:lnTo>
                  <a:pt x="230568" y="215315"/>
                </a:lnTo>
                <a:lnTo>
                  <a:pt x="230568" y="358990"/>
                </a:lnTo>
                <a:lnTo>
                  <a:pt x="238506" y="359765"/>
                </a:lnTo>
                <a:lnTo>
                  <a:pt x="245465" y="359994"/>
                </a:lnTo>
                <a:lnTo>
                  <a:pt x="251472" y="359054"/>
                </a:lnTo>
                <a:lnTo>
                  <a:pt x="255295" y="356120"/>
                </a:lnTo>
                <a:lnTo>
                  <a:pt x="255917" y="352526"/>
                </a:lnTo>
                <a:lnTo>
                  <a:pt x="335661" y="138734"/>
                </a:lnTo>
                <a:lnTo>
                  <a:pt x="338302" y="130594"/>
                </a:lnTo>
                <a:lnTo>
                  <a:pt x="340182" y="122339"/>
                </a:lnTo>
                <a:lnTo>
                  <a:pt x="341274" y="113919"/>
                </a:lnTo>
                <a:lnTo>
                  <a:pt x="341541" y="105232"/>
                </a:lnTo>
                <a:lnTo>
                  <a:pt x="341299" y="81470"/>
                </a:lnTo>
                <a:lnTo>
                  <a:pt x="341287" y="6858"/>
                </a:lnTo>
                <a:lnTo>
                  <a:pt x="342493" y="3263"/>
                </a:lnTo>
                <a:close/>
              </a:path>
              <a:path w="656590" h="360045">
                <a:moveTo>
                  <a:pt x="656526" y="359524"/>
                </a:moveTo>
                <a:lnTo>
                  <a:pt x="634885" y="301383"/>
                </a:lnTo>
                <a:lnTo>
                  <a:pt x="615073" y="248170"/>
                </a:lnTo>
                <a:lnTo>
                  <a:pt x="614133" y="245656"/>
                </a:lnTo>
                <a:lnTo>
                  <a:pt x="559104" y="97815"/>
                </a:lnTo>
                <a:lnTo>
                  <a:pt x="538937" y="43637"/>
                </a:lnTo>
                <a:lnTo>
                  <a:pt x="538937" y="157797"/>
                </a:lnTo>
                <a:lnTo>
                  <a:pt x="493141" y="191846"/>
                </a:lnTo>
                <a:lnTo>
                  <a:pt x="499719" y="212344"/>
                </a:lnTo>
                <a:lnTo>
                  <a:pt x="502970" y="222618"/>
                </a:lnTo>
                <a:lnTo>
                  <a:pt x="506133" y="232905"/>
                </a:lnTo>
                <a:lnTo>
                  <a:pt x="507441" y="237261"/>
                </a:lnTo>
                <a:lnTo>
                  <a:pt x="510501" y="241350"/>
                </a:lnTo>
                <a:lnTo>
                  <a:pt x="508876" y="246354"/>
                </a:lnTo>
                <a:lnTo>
                  <a:pt x="511251" y="245656"/>
                </a:lnTo>
                <a:lnTo>
                  <a:pt x="510451" y="247015"/>
                </a:lnTo>
                <a:lnTo>
                  <a:pt x="510044" y="248170"/>
                </a:lnTo>
                <a:lnTo>
                  <a:pt x="508965" y="248056"/>
                </a:lnTo>
                <a:lnTo>
                  <a:pt x="508558" y="247484"/>
                </a:lnTo>
                <a:lnTo>
                  <a:pt x="508622" y="247218"/>
                </a:lnTo>
                <a:lnTo>
                  <a:pt x="508800" y="246430"/>
                </a:lnTo>
                <a:lnTo>
                  <a:pt x="499935" y="241604"/>
                </a:lnTo>
                <a:lnTo>
                  <a:pt x="491718" y="235788"/>
                </a:lnTo>
                <a:lnTo>
                  <a:pt x="483755" y="229616"/>
                </a:lnTo>
                <a:lnTo>
                  <a:pt x="475615" y="223697"/>
                </a:lnTo>
                <a:lnTo>
                  <a:pt x="471411" y="220903"/>
                </a:lnTo>
                <a:lnTo>
                  <a:pt x="467360" y="217868"/>
                </a:lnTo>
                <a:lnTo>
                  <a:pt x="462508" y="214426"/>
                </a:lnTo>
                <a:lnTo>
                  <a:pt x="416902" y="247218"/>
                </a:lnTo>
                <a:lnTo>
                  <a:pt x="414896" y="245414"/>
                </a:lnTo>
                <a:lnTo>
                  <a:pt x="431812" y="191782"/>
                </a:lnTo>
                <a:lnTo>
                  <a:pt x="383552" y="156095"/>
                </a:lnTo>
                <a:lnTo>
                  <a:pt x="443280" y="156095"/>
                </a:lnTo>
                <a:lnTo>
                  <a:pt x="462407" y="97815"/>
                </a:lnTo>
                <a:lnTo>
                  <a:pt x="481609" y="155625"/>
                </a:lnTo>
                <a:lnTo>
                  <a:pt x="537781" y="155625"/>
                </a:lnTo>
                <a:lnTo>
                  <a:pt x="538937" y="157797"/>
                </a:lnTo>
                <a:lnTo>
                  <a:pt x="538937" y="43637"/>
                </a:lnTo>
                <a:lnTo>
                  <a:pt x="522693" y="0"/>
                </a:lnTo>
                <a:lnTo>
                  <a:pt x="401078" y="0"/>
                </a:lnTo>
                <a:lnTo>
                  <a:pt x="267385" y="359244"/>
                </a:lnTo>
                <a:lnTo>
                  <a:pt x="380580" y="359244"/>
                </a:lnTo>
                <a:lnTo>
                  <a:pt x="385025" y="344335"/>
                </a:lnTo>
                <a:lnTo>
                  <a:pt x="389191" y="329641"/>
                </a:lnTo>
                <a:lnTo>
                  <a:pt x="393484" y="315290"/>
                </a:lnTo>
                <a:lnTo>
                  <a:pt x="398272" y="301383"/>
                </a:lnTo>
                <a:lnTo>
                  <a:pt x="522884" y="301383"/>
                </a:lnTo>
                <a:lnTo>
                  <a:pt x="527481" y="316547"/>
                </a:lnTo>
                <a:lnTo>
                  <a:pt x="531495" y="331571"/>
                </a:lnTo>
                <a:lnTo>
                  <a:pt x="535927" y="346036"/>
                </a:lnTo>
                <a:lnTo>
                  <a:pt x="541845" y="359524"/>
                </a:lnTo>
                <a:lnTo>
                  <a:pt x="656526" y="359524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bg object 36"/>
          <p:cNvSpPr/>
          <p:nvPr/>
        </p:nvSpPr>
        <p:spPr>
          <a:xfrm>
            <a:off x="11522176" y="263880"/>
            <a:ext cx="391160" cy="375285"/>
          </a:xfrm>
          <a:custGeom>
            <a:avLst/>
            <a:gdLst/>
            <a:ahLst/>
            <a:cxnLst/>
            <a:rect l="l" t="t" r="r" b="b"/>
            <a:pathLst>
              <a:path w="391159" h="375284">
                <a:moveTo>
                  <a:pt x="390753" y="239763"/>
                </a:moveTo>
                <a:lnTo>
                  <a:pt x="378155" y="241795"/>
                </a:lnTo>
                <a:lnTo>
                  <a:pt x="365747" y="243344"/>
                </a:lnTo>
                <a:lnTo>
                  <a:pt x="353415" y="243941"/>
                </a:lnTo>
                <a:lnTo>
                  <a:pt x="341033" y="243154"/>
                </a:lnTo>
                <a:lnTo>
                  <a:pt x="326313" y="240004"/>
                </a:lnTo>
                <a:lnTo>
                  <a:pt x="312394" y="234937"/>
                </a:lnTo>
                <a:lnTo>
                  <a:pt x="299034" y="228523"/>
                </a:lnTo>
                <a:lnTo>
                  <a:pt x="285991" y="221322"/>
                </a:lnTo>
                <a:lnTo>
                  <a:pt x="274637" y="216382"/>
                </a:lnTo>
                <a:lnTo>
                  <a:pt x="263486" y="214782"/>
                </a:lnTo>
                <a:lnTo>
                  <a:pt x="252310" y="216662"/>
                </a:lnTo>
                <a:lnTo>
                  <a:pt x="240868" y="222148"/>
                </a:lnTo>
                <a:lnTo>
                  <a:pt x="207657" y="242747"/>
                </a:lnTo>
                <a:lnTo>
                  <a:pt x="104762" y="305384"/>
                </a:lnTo>
                <a:lnTo>
                  <a:pt x="101130" y="306412"/>
                </a:lnTo>
                <a:lnTo>
                  <a:pt x="100177" y="311632"/>
                </a:lnTo>
                <a:lnTo>
                  <a:pt x="125488" y="375221"/>
                </a:lnTo>
                <a:lnTo>
                  <a:pt x="201104" y="325374"/>
                </a:lnTo>
                <a:lnTo>
                  <a:pt x="222338" y="311835"/>
                </a:lnTo>
                <a:lnTo>
                  <a:pt x="265899" y="286689"/>
                </a:lnTo>
                <a:lnTo>
                  <a:pt x="303949" y="269646"/>
                </a:lnTo>
                <a:lnTo>
                  <a:pt x="318084" y="268782"/>
                </a:lnTo>
                <a:lnTo>
                  <a:pt x="330873" y="272516"/>
                </a:lnTo>
                <a:lnTo>
                  <a:pt x="342506" y="280720"/>
                </a:lnTo>
                <a:lnTo>
                  <a:pt x="353644" y="289179"/>
                </a:lnTo>
                <a:lnTo>
                  <a:pt x="365023" y="293509"/>
                </a:lnTo>
                <a:lnTo>
                  <a:pt x="377190" y="293662"/>
                </a:lnTo>
                <a:lnTo>
                  <a:pt x="390753" y="289560"/>
                </a:lnTo>
                <a:lnTo>
                  <a:pt x="390753" y="239763"/>
                </a:lnTo>
                <a:close/>
              </a:path>
              <a:path w="391159" h="375284">
                <a:moveTo>
                  <a:pt x="391045" y="138963"/>
                </a:moveTo>
                <a:lnTo>
                  <a:pt x="368960" y="143967"/>
                </a:lnTo>
                <a:lnTo>
                  <a:pt x="340842" y="151841"/>
                </a:lnTo>
                <a:lnTo>
                  <a:pt x="319735" y="154393"/>
                </a:lnTo>
                <a:lnTo>
                  <a:pt x="298538" y="153085"/>
                </a:lnTo>
                <a:lnTo>
                  <a:pt x="277164" y="147269"/>
                </a:lnTo>
                <a:lnTo>
                  <a:pt x="259753" y="140944"/>
                </a:lnTo>
                <a:lnTo>
                  <a:pt x="224599" y="129171"/>
                </a:lnTo>
                <a:lnTo>
                  <a:pt x="207086" y="123088"/>
                </a:lnTo>
                <a:lnTo>
                  <a:pt x="193941" y="119748"/>
                </a:lnTo>
                <a:lnTo>
                  <a:pt x="181025" y="119189"/>
                </a:lnTo>
                <a:lnTo>
                  <a:pt x="168198" y="121107"/>
                </a:lnTo>
                <a:lnTo>
                  <a:pt x="118541" y="142214"/>
                </a:lnTo>
                <a:lnTo>
                  <a:pt x="66294" y="172148"/>
                </a:lnTo>
                <a:lnTo>
                  <a:pt x="49530" y="183692"/>
                </a:lnTo>
                <a:lnTo>
                  <a:pt x="75107" y="248043"/>
                </a:lnTo>
                <a:lnTo>
                  <a:pt x="114312" y="220522"/>
                </a:lnTo>
                <a:lnTo>
                  <a:pt x="141224" y="203200"/>
                </a:lnTo>
                <a:lnTo>
                  <a:pt x="168973" y="187286"/>
                </a:lnTo>
                <a:lnTo>
                  <a:pt x="197827" y="173189"/>
                </a:lnTo>
                <a:lnTo>
                  <a:pt x="213245" y="167830"/>
                </a:lnTo>
                <a:lnTo>
                  <a:pt x="228180" y="166090"/>
                </a:lnTo>
                <a:lnTo>
                  <a:pt x="242874" y="168605"/>
                </a:lnTo>
                <a:lnTo>
                  <a:pt x="257517" y="175996"/>
                </a:lnTo>
                <a:lnTo>
                  <a:pt x="263436" y="179578"/>
                </a:lnTo>
                <a:lnTo>
                  <a:pt x="269684" y="182676"/>
                </a:lnTo>
                <a:lnTo>
                  <a:pt x="282536" y="188214"/>
                </a:lnTo>
                <a:lnTo>
                  <a:pt x="299148" y="194005"/>
                </a:lnTo>
                <a:lnTo>
                  <a:pt x="316052" y="197192"/>
                </a:lnTo>
                <a:lnTo>
                  <a:pt x="333235" y="197789"/>
                </a:lnTo>
                <a:lnTo>
                  <a:pt x="350710" y="195770"/>
                </a:lnTo>
                <a:lnTo>
                  <a:pt x="357759" y="194449"/>
                </a:lnTo>
                <a:lnTo>
                  <a:pt x="364883" y="191858"/>
                </a:lnTo>
                <a:lnTo>
                  <a:pt x="379806" y="192684"/>
                </a:lnTo>
                <a:lnTo>
                  <a:pt x="385381" y="189534"/>
                </a:lnTo>
                <a:lnTo>
                  <a:pt x="391045" y="185000"/>
                </a:lnTo>
                <a:lnTo>
                  <a:pt x="391045" y="138963"/>
                </a:lnTo>
                <a:close/>
              </a:path>
              <a:path w="391159" h="375284">
                <a:moveTo>
                  <a:pt x="391134" y="0"/>
                </a:moveTo>
                <a:lnTo>
                  <a:pt x="347065" y="5245"/>
                </a:lnTo>
                <a:lnTo>
                  <a:pt x="340042" y="4864"/>
                </a:lnTo>
                <a:lnTo>
                  <a:pt x="311734" y="15760"/>
                </a:lnTo>
                <a:lnTo>
                  <a:pt x="238975" y="44627"/>
                </a:lnTo>
                <a:lnTo>
                  <a:pt x="232498" y="46164"/>
                </a:lnTo>
                <a:lnTo>
                  <a:pt x="226288" y="48387"/>
                </a:lnTo>
                <a:lnTo>
                  <a:pt x="210604" y="52120"/>
                </a:lnTo>
                <a:lnTo>
                  <a:pt x="195262" y="52184"/>
                </a:lnTo>
                <a:lnTo>
                  <a:pt x="180238" y="48907"/>
                </a:lnTo>
                <a:lnTo>
                  <a:pt x="165468" y="42672"/>
                </a:lnTo>
                <a:lnTo>
                  <a:pt x="143560" y="33070"/>
                </a:lnTo>
                <a:lnTo>
                  <a:pt x="121183" y="27419"/>
                </a:lnTo>
                <a:lnTo>
                  <a:pt x="74434" y="31419"/>
                </a:lnTo>
                <a:lnTo>
                  <a:pt x="33324" y="46278"/>
                </a:lnTo>
                <a:lnTo>
                  <a:pt x="13208" y="55422"/>
                </a:lnTo>
                <a:lnTo>
                  <a:pt x="4737" y="56083"/>
                </a:lnTo>
                <a:lnTo>
                  <a:pt x="0" y="62420"/>
                </a:lnTo>
                <a:lnTo>
                  <a:pt x="23977" y="118275"/>
                </a:lnTo>
                <a:lnTo>
                  <a:pt x="42316" y="107937"/>
                </a:lnTo>
                <a:lnTo>
                  <a:pt x="60680" y="98539"/>
                </a:lnTo>
                <a:lnTo>
                  <a:pt x="98298" y="83185"/>
                </a:lnTo>
                <a:lnTo>
                  <a:pt x="142481" y="72593"/>
                </a:lnTo>
                <a:lnTo>
                  <a:pt x="164998" y="71450"/>
                </a:lnTo>
                <a:lnTo>
                  <a:pt x="187871" y="74206"/>
                </a:lnTo>
                <a:lnTo>
                  <a:pt x="203974" y="79108"/>
                </a:lnTo>
                <a:lnTo>
                  <a:pt x="219240" y="85979"/>
                </a:lnTo>
                <a:lnTo>
                  <a:pt x="254660" y="104863"/>
                </a:lnTo>
                <a:lnTo>
                  <a:pt x="259626" y="105740"/>
                </a:lnTo>
                <a:lnTo>
                  <a:pt x="284975" y="97091"/>
                </a:lnTo>
                <a:lnTo>
                  <a:pt x="344766" y="79349"/>
                </a:lnTo>
                <a:lnTo>
                  <a:pt x="356425" y="76136"/>
                </a:lnTo>
                <a:lnTo>
                  <a:pt x="368173" y="73190"/>
                </a:lnTo>
                <a:lnTo>
                  <a:pt x="379806" y="69888"/>
                </a:lnTo>
                <a:lnTo>
                  <a:pt x="391134" y="65595"/>
                </a:lnTo>
                <a:lnTo>
                  <a:pt x="391134" y="0"/>
                </a:lnTo>
                <a:close/>
              </a:path>
            </a:pathLst>
          </a:custGeom>
          <a:solidFill>
            <a:srgbClr val="BD20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bg object 37"/>
          <p:cNvSpPr/>
          <p:nvPr/>
        </p:nvSpPr>
        <p:spPr>
          <a:xfrm>
            <a:off x="11475651" y="553587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2701" y="0"/>
                </a:moveTo>
                <a:lnTo>
                  <a:pt x="309" y="695"/>
                </a:lnTo>
                <a:lnTo>
                  <a:pt x="0" y="1824"/>
                </a:lnTo>
                <a:lnTo>
                  <a:pt x="394" y="2399"/>
                </a:lnTo>
                <a:lnTo>
                  <a:pt x="1485" y="2509"/>
                </a:lnTo>
                <a:lnTo>
                  <a:pt x="1901" y="1363"/>
                </a:lnTo>
                <a:close/>
              </a:path>
            </a:pathLst>
          </a:custGeom>
          <a:solidFill>
            <a:srgbClr val="E9E9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11234474" y="305153"/>
            <a:ext cx="389255" cy="362585"/>
          </a:xfrm>
          <a:custGeom>
            <a:avLst/>
            <a:gdLst/>
            <a:ahLst/>
            <a:cxnLst/>
            <a:rect l="l" t="t" r="r" b="b"/>
            <a:pathLst>
              <a:path w="389254" h="362584">
                <a:moveTo>
                  <a:pt x="255315" y="0"/>
                </a:moveTo>
                <a:lnTo>
                  <a:pt x="133697" y="0"/>
                </a:lnTo>
                <a:lnTo>
                  <a:pt x="0" y="358962"/>
                </a:lnTo>
                <a:lnTo>
                  <a:pt x="113197" y="358962"/>
                </a:lnTo>
                <a:lnTo>
                  <a:pt x="121811" y="330001"/>
                </a:lnTo>
                <a:lnTo>
                  <a:pt x="126095" y="316285"/>
                </a:lnTo>
                <a:lnTo>
                  <a:pt x="130891" y="303486"/>
                </a:lnTo>
                <a:lnTo>
                  <a:pt x="255502" y="303486"/>
                </a:lnTo>
                <a:lnTo>
                  <a:pt x="260103" y="318171"/>
                </a:lnTo>
                <a:lnTo>
                  <a:pt x="264105" y="332856"/>
                </a:lnTo>
                <a:lnTo>
                  <a:pt x="268545" y="347540"/>
                </a:lnTo>
                <a:lnTo>
                  <a:pt x="274460" y="362225"/>
                </a:lnTo>
                <a:lnTo>
                  <a:pt x="389144" y="362225"/>
                </a:lnTo>
                <a:lnTo>
                  <a:pt x="255315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1304408" y="367155"/>
            <a:ext cx="234950" cy="219710"/>
          </a:xfrm>
          <a:custGeom>
            <a:avLst/>
            <a:gdLst/>
            <a:ahLst/>
            <a:cxnLst/>
            <a:rect l="l" t="t" r="r" b="b"/>
            <a:pathLst>
              <a:path w="234950" h="219709">
                <a:moveTo>
                  <a:pt x="64794" y="0"/>
                </a:moveTo>
                <a:lnTo>
                  <a:pt x="0" y="191719"/>
                </a:lnTo>
                <a:lnTo>
                  <a:pt x="117416" y="219276"/>
                </a:lnTo>
                <a:lnTo>
                  <a:pt x="234746" y="204501"/>
                </a:lnTo>
                <a:lnTo>
                  <a:pt x="203808" y="38591"/>
                </a:lnTo>
                <a:lnTo>
                  <a:pt x="6479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10790835" y="783221"/>
            <a:ext cx="996950" cy="60325"/>
          </a:xfrm>
          <a:custGeom>
            <a:avLst/>
            <a:gdLst/>
            <a:ahLst/>
            <a:cxnLst/>
            <a:rect l="l" t="t" r="r" b="b"/>
            <a:pathLst>
              <a:path w="996950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996950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996950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996950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996950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996950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996950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996950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996950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996950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996950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996950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996950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996950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  <a:path w="996950" h="60325">
                <a:moveTo>
                  <a:pt x="787057" y="28486"/>
                </a:moveTo>
                <a:lnTo>
                  <a:pt x="767295" y="28486"/>
                </a:lnTo>
                <a:lnTo>
                  <a:pt x="767295" y="34518"/>
                </a:lnTo>
                <a:lnTo>
                  <a:pt x="780300" y="34518"/>
                </a:lnTo>
                <a:lnTo>
                  <a:pt x="780300" y="52400"/>
                </a:lnTo>
                <a:lnTo>
                  <a:pt x="776452" y="53327"/>
                </a:lnTo>
                <a:lnTo>
                  <a:pt x="772515" y="53784"/>
                </a:lnTo>
                <a:lnTo>
                  <a:pt x="761060" y="53784"/>
                </a:lnTo>
                <a:lnTo>
                  <a:pt x="755434" y="51765"/>
                </a:lnTo>
                <a:lnTo>
                  <a:pt x="747776" y="43662"/>
                </a:lnTo>
                <a:lnTo>
                  <a:pt x="745858" y="37719"/>
                </a:lnTo>
                <a:lnTo>
                  <a:pt x="745858" y="22415"/>
                </a:lnTo>
                <a:lnTo>
                  <a:pt x="747839" y="16573"/>
                </a:lnTo>
                <a:lnTo>
                  <a:pt x="755802" y="8153"/>
                </a:lnTo>
                <a:lnTo>
                  <a:pt x="761326" y="6045"/>
                </a:lnTo>
                <a:lnTo>
                  <a:pt x="773264" y="6045"/>
                </a:lnTo>
                <a:lnTo>
                  <a:pt x="778306" y="7150"/>
                </a:lnTo>
                <a:lnTo>
                  <a:pt x="783564" y="9385"/>
                </a:lnTo>
                <a:lnTo>
                  <a:pt x="786193" y="3416"/>
                </a:lnTo>
                <a:lnTo>
                  <a:pt x="780834" y="1143"/>
                </a:lnTo>
                <a:lnTo>
                  <a:pt x="775055" y="0"/>
                </a:lnTo>
                <a:lnTo>
                  <a:pt x="762723" y="0"/>
                </a:lnTo>
                <a:lnTo>
                  <a:pt x="738695" y="23837"/>
                </a:lnTo>
                <a:lnTo>
                  <a:pt x="738695" y="39306"/>
                </a:lnTo>
                <a:lnTo>
                  <a:pt x="741146" y="46634"/>
                </a:lnTo>
                <a:lnTo>
                  <a:pt x="750963" y="57099"/>
                </a:lnTo>
                <a:lnTo>
                  <a:pt x="757809" y="59715"/>
                </a:lnTo>
                <a:lnTo>
                  <a:pt x="770801" y="59715"/>
                </a:lnTo>
                <a:lnTo>
                  <a:pt x="774496" y="59461"/>
                </a:lnTo>
                <a:lnTo>
                  <a:pt x="780859" y="58445"/>
                </a:lnTo>
                <a:lnTo>
                  <a:pt x="783983" y="57708"/>
                </a:lnTo>
                <a:lnTo>
                  <a:pt x="787057" y="56730"/>
                </a:lnTo>
                <a:lnTo>
                  <a:pt x="787057" y="28486"/>
                </a:lnTo>
                <a:close/>
              </a:path>
              <a:path w="996950" h="60325">
                <a:moveTo>
                  <a:pt x="833437" y="838"/>
                </a:moveTo>
                <a:lnTo>
                  <a:pt x="801027" y="838"/>
                </a:lnTo>
                <a:lnTo>
                  <a:pt x="801027" y="58915"/>
                </a:lnTo>
                <a:lnTo>
                  <a:pt x="833437" y="58915"/>
                </a:lnTo>
                <a:lnTo>
                  <a:pt x="833437" y="52870"/>
                </a:lnTo>
                <a:lnTo>
                  <a:pt x="807783" y="52870"/>
                </a:lnTo>
                <a:lnTo>
                  <a:pt x="807783" y="31508"/>
                </a:lnTo>
                <a:lnTo>
                  <a:pt x="831888" y="31508"/>
                </a:lnTo>
                <a:lnTo>
                  <a:pt x="831888" y="25552"/>
                </a:lnTo>
                <a:lnTo>
                  <a:pt x="807783" y="25552"/>
                </a:lnTo>
                <a:lnTo>
                  <a:pt x="807783" y="6832"/>
                </a:lnTo>
                <a:lnTo>
                  <a:pt x="833437" y="6832"/>
                </a:lnTo>
                <a:lnTo>
                  <a:pt x="833437" y="838"/>
                </a:lnTo>
                <a:close/>
              </a:path>
              <a:path w="996950" h="60325">
                <a:moveTo>
                  <a:pt x="891743" y="838"/>
                </a:moveTo>
                <a:lnTo>
                  <a:pt x="885431" y="838"/>
                </a:lnTo>
                <a:lnTo>
                  <a:pt x="885367" y="35839"/>
                </a:lnTo>
                <a:lnTo>
                  <a:pt x="885977" y="49377"/>
                </a:lnTo>
                <a:lnTo>
                  <a:pt x="885659" y="49377"/>
                </a:lnTo>
                <a:lnTo>
                  <a:pt x="853960" y="838"/>
                </a:lnTo>
                <a:lnTo>
                  <a:pt x="846328" y="838"/>
                </a:lnTo>
                <a:lnTo>
                  <a:pt x="846328" y="58915"/>
                </a:lnTo>
                <a:lnTo>
                  <a:pt x="852576" y="58915"/>
                </a:lnTo>
                <a:lnTo>
                  <a:pt x="852576" y="21132"/>
                </a:lnTo>
                <a:lnTo>
                  <a:pt x="852360" y="15887"/>
                </a:lnTo>
                <a:lnTo>
                  <a:pt x="851928" y="10172"/>
                </a:lnTo>
                <a:lnTo>
                  <a:pt x="852258" y="10172"/>
                </a:lnTo>
                <a:lnTo>
                  <a:pt x="884034" y="58915"/>
                </a:lnTo>
                <a:lnTo>
                  <a:pt x="891743" y="58915"/>
                </a:lnTo>
                <a:lnTo>
                  <a:pt x="891743" y="838"/>
                </a:lnTo>
                <a:close/>
              </a:path>
              <a:path w="996950" h="60325">
                <a:moveTo>
                  <a:pt x="948702" y="3340"/>
                </a:moveTo>
                <a:lnTo>
                  <a:pt x="944143" y="1117"/>
                </a:lnTo>
                <a:lnTo>
                  <a:pt x="938822" y="12"/>
                </a:lnTo>
                <a:lnTo>
                  <a:pt x="926985" y="12"/>
                </a:lnTo>
                <a:lnTo>
                  <a:pt x="904709" y="23812"/>
                </a:lnTo>
                <a:lnTo>
                  <a:pt x="904709" y="39357"/>
                </a:lnTo>
                <a:lnTo>
                  <a:pt x="907046" y="46736"/>
                </a:lnTo>
                <a:lnTo>
                  <a:pt x="916355" y="57111"/>
                </a:lnTo>
                <a:lnTo>
                  <a:pt x="922959" y="59702"/>
                </a:lnTo>
                <a:lnTo>
                  <a:pt x="937437" y="59702"/>
                </a:lnTo>
                <a:lnTo>
                  <a:pt x="942403" y="58953"/>
                </a:lnTo>
                <a:lnTo>
                  <a:pt x="946442" y="57442"/>
                </a:lnTo>
                <a:lnTo>
                  <a:pt x="946442" y="51523"/>
                </a:lnTo>
                <a:lnTo>
                  <a:pt x="941247" y="52984"/>
                </a:lnTo>
                <a:lnTo>
                  <a:pt x="936612" y="53708"/>
                </a:lnTo>
                <a:lnTo>
                  <a:pt x="925957" y="53708"/>
                </a:lnTo>
                <a:lnTo>
                  <a:pt x="920864" y="51638"/>
                </a:lnTo>
                <a:lnTo>
                  <a:pt x="913739" y="43357"/>
                </a:lnTo>
                <a:lnTo>
                  <a:pt x="911948" y="37477"/>
                </a:lnTo>
                <a:lnTo>
                  <a:pt x="911948" y="22491"/>
                </a:lnTo>
                <a:lnTo>
                  <a:pt x="913803" y="16662"/>
                </a:lnTo>
                <a:lnTo>
                  <a:pt x="921207" y="8166"/>
                </a:lnTo>
                <a:lnTo>
                  <a:pt x="926249" y="6045"/>
                </a:lnTo>
                <a:lnTo>
                  <a:pt x="932637" y="6045"/>
                </a:lnTo>
                <a:lnTo>
                  <a:pt x="937044" y="6045"/>
                </a:lnTo>
                <a:lnTo>
                  <a:pt x="941438" y="7073"/>
                </a:lnTo>
                <a:lnTo>
                  <a:pt x="945845" y="9144"/>
                </a:lnTo>
                <a:lnTo>
                  <a:pt x="948702" y="3340"/>
                </a:lnTo>
                <a:close/>
              </a:path>
              <a:path w="996950" h="60325">
                <a:moveTo>
                  <a:pt x="996759" y="838"/>
                </a:moveTo>
                <a:lnTo>
                  <a:pt x="989431" y="838"/>
                </a:lnTo>
                <a:lnTo>
                  <a:pt x="973924" y="29870"/>
                </a:lnTo>
                <a:lnTo>
                  <a:pt x="958532" y="838"/>
                </a:lnTo>
                <a:lnTo>
                  <a:pt x="951128" y="838"/>
                </a:lnTo>
                <a:lnTo>
                  <a:pt x="970508" y="36715"/>
                </a:lnTo>
                <a:lnTo>
                  <a:pt x="970508" y="58915"/>
                </a:lnTo>
                <a:lnTo>
                  <a:pt x="977341" y="58915"/>
                </a:lnTo>
                <a:lnTo>
                  <a:pt x="977341" y="36385"/>
                </a:lnTo>
                <a:lnTo>
                  <a:pt x="996759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11522182" y="263879"/>
            <a:ext cx="392430" cy="375285"/>
          </a:xfrm>
          <a:custGeom>
            <a:avLst/>
            <a:gdLst/>
            <a:ahLst/>
            <a:cxnLst/>
            <a:rect l="l" t="t" r="r" b="b"/>
            <a:pathLst>
              <a:path w="392429" h="375284">
                <a:moveTo>
                  <a:pt x="177880" y="340639"/>
                </a:moveTo>
                <a:lnTo>
                  <a:pt x="111723" y="340639"/>
                </a:lnTo>
                <a:lnTo>
                  <a:pt x="125483" y="375213"/>
                </a:lnTo>
                <a:lnTo>
                  <a:pt x="177880" y="340639"/>
                </a:lnTo>
                <a:close/>
              </a:path>
              <a:path w="392429" h="375284">
                <a:moveTo>
                  <a:pt x="98211" y="26567"/>
                </a:moveTo>
                <a:lnTo>
                  <a:pt x="60621" y="36053"/>
                </a:lnTo>
                <a:lnTo>
                  <a:pt x="20023" y="52176"/>
                </a:lnTo>
                <a:lnTo>
                  <a:pt x="13214" y="55413"/>
                </a:lnTo>
                <a:lnTo>
                  <a:pt x="4734" y="56079"/>
                </a:lnTo>
                <a:lnTo>
                  <a:pt x="0" y="62410"/>
                </a:lnTo>
                <a:lnTo>
                  <a:pt x="16972" y="101955"/>
                </a:lnTo>
                <a:lnTo>
                  <a:pt x="62791" y="217041"/>
                </a:lnTo>
                <a:lnTo>
                  <a:pt x="111652" y="340668"/>
                </a:lnTo>
                <a:lnTo>
                  <a:pt x="177880" y="340639"/>
                </a:lnTo>
                <a:lnTo>
                  <a:pt x="222339" y="311834"/>
                </a:lnTo>
                <a:lnTo>
                  <a:pt x="265893" y="286688"/>
                </a:lnTo>
                <a:lnTo>
                  <a:pt x="304054" y="269643"/>
                </a:lnTo>
                <a:lnTo>
                  <a:pt x="318435" y="268776"/>
                </a:lnTo>
                <a:lnTo>
                  <a:pt x="391841" y="268776"/>
                </a:lnTo>
                <a:lnTo>
                  <a:pt x="391929" y="185032"/>
                </a:lnTo>
                <a:lnTo>
                  <a:pt x="392177" y="185016"/>
                </a:lnTo>
                <a:lnTo>
                  <a:pt x="392177" y="138987"/>
                </a:lnTo>
                <a:lnTo>
                  <a:pt x="391474" y="138987"/>
                </a:lnTo>
                <a:lnTo>
                  <a:pt x="391595" y="65728"/>
                </a:lnTo>
                <a:lnTo>
                  <a:pt x="392177" y="65641"/>
                </a:lnTo>
                <a:lnTo>
                  <a:pt x="392177" y="52176"/>
                </a:lnTo>
                <a:lnTo>
                  <a:pt x="195310" y="52176"/>
                </a:lnTo>
                <a:lnTo>
                  <a:pt x="180272" y="48907"/>
                </a:lnTo>
                <a:lnTo>
                  <a:pt x="165502" y="42670"/>
                </a:lnTo>
                <a:lnTo>
                  <a:pt x="143588" y="33066"/>
                </a:lnTo>
                <a:lnTo>
                  <a:pt x="121207" y="27408"/>
                </a:lnTo>
                <a:lnTo>
                  <a:pt x="98211" y="26567"/>
                </a:lnTo>
                <a:close/>
              </a:path>
              <a:path w="392429" h="375284">
                <a:moveTo>
                  <a:pt x="391841" y="268776"/>
                </a:moveTo>
                <a:lnTo>
                  <a:pt x="318435" y="268776"/>
                </a:lnTo>
                <a:lnTo>
                  <a:pt x="331475" y="272512"/>
                </a:lnTo>
                <a:lnTo>
                  <a:pt x="343218" y="280715"/>
                </a:lnTo>
                <a:lnTo>
                  <a:pt x="354425" y="289171"/>
                </a:lnTo>
                <a:lnTo>
                  <a:pt x="365958" y="293506"/>
                </a:lnTo>
                <a:lnTo>
                  <a:pt x="378361" y="293656"/>
                </a:lnTo>
                <a:lnTo>
                  <a:pt x="392177" y="289554"/>
                </a:lnTo>
                <a:lnTo>
                  <a:pt x="392177" y="270299"/>
                </a:lnTo>
                <a:lnTo>
                  <a:pt x="391840" y="270299"/>
                </a:lnTo>
                <a:lnTo>
                  <a:pt x="391841" y="268776"/>
                </a:lnTo>
                <a:close/>
              </a:path>
              <a:path w="392429" h="375284">
                <a:moveTo>
                  <a:pt x="392177" y="270233"/>
                </a:moveTo>
                <a:lnTo>
                  <a:pt x="391840" y="270299"/>
                </a:lnTo>
                <a:lnTo>
                  <a:pt x="392177" y="270299"/>
                </a:lnTo>
                <a:close/>
              </a:path>
              <a:path w="392429" h="375284">
                <a:moveTo>
                  <a:pt x="392177" y="138954"/>
                </a:moveTo>
                <a:lnTo>
                  <a:pt x="391474" y="138987"/>
                </a:lnTo>
                <a:lnTo>
                  <a:pt x="392177" y="138987"/>
                </a:lnTo>
                <a:close/>
              </a:path>
              <a:path w="392429" h="375284">
                <a:moveTo>
                  <a:pt x="340300" y="4862"/>
                </a:moveTo>
                <a:lnTo>
                  <a:pt x="334275" y="7146"/>
                </a:lnTo>
                <a:lnTo>
                  <a:pt x="239101" y="44625"/>
                </a:lnTo>
                <a:lnTo>
                  <a:pt x="232567" y="46159"/>
                </a:lnTo>
                <a:lnTo>
                  <a:pt x="226352" y="48388"/>
                </a:lnTo>
                <a:lnTo>
                  <a:pt x="210659" y="52122"/>
                </a:lnTo>
                <a:lnTo>
                  <a:pt x="195312" y="52176"/>
                </a:lnTo>
                <a:lnTo>
                  <a:pt x="392177" y="52176"/>
                </a:lnTo>
                <a:lnTo>
                  <a:pt x="392177" y="5237"/>
                </a:lnTo>
                <a:lnTo>
                  <a:pt x="347587" y="5237"/>
                </a:lnTo>
                <a:lnTo>
                  <a:pt x="340300" y="4862"/>
                </a:lnTo>
                <a:close/>
              </a:path>
              <a:path w="392429" h="375284">
                <a:moveTo>
                  <a:pt x="392177" y="0"/>
                </a:moveTo>
                <a:lnTo>
                  <a:pt x="347587" y="5237"/>
                </a:lnTo>
                <a:lnTo>
                  <a:pt x="392177" y="5237"/>
                </a:lnTo>
                <a:lnTo>
                  <a:pt x="392177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11539153" y="307928"/>
            <a:ext cx="374650" cy="297180"/>
          </a:xfrm>
          <a:custGeom>
            <a:avLst/>
            <a:gdLst/>
            <a:ahLst/>
            <a:cxnLst/>
            <a:rect l="l" t="t" r="r" b="b"/>
            <a:pathLst>
              <a:path w="374650" h="297180">
                <a:moveTo>
                  <a:pt x="373780" y="0"/>
                </a:moveTo>
                <a:lnTo>
                  <a:pt x="355457" y="5659"/>
                </a:lnTo>
                <a:lnTo>
                  <a:pt x="308638" y="16721"/>
                </a:lnTo>
                <a:lnTo>
                  <a:pt x="245545" y="24316"/>
                </a:lnTo>
                <a:lnTo>
                  <a:pt x="178399" y="19573"/>
                </a:lnTo>
                <a:lnTo>
                  <a:pt x="113904" y="17762"/>
                </a:lnTo>
                <a:lnTo>
                  <a:pt x="56648" y="31806"/>
                </a:lnTo>
                <a:lnTo>
                  <a:pt x="15668" y="49317"/>
                </a:lnTo>
                <a:lnTo>
                  <a:pt x="0" y="57906"/>
                </a:lnTo>
                <a:lnTo>
                  <a:pt x="45817" y="172994"/>
                </a:lnTo>
                <a:lnTo>
                  <a:pt x="94682" y="296621"/>
                </a:lnTo>
                <a:lnTo>
                  <a:pt x="108220" y="290384"/>
                </a:lnTo>
                <a:lnTo>
                  <a:pt x="141272" y="273400"/>
                </a:lnTo>
                <a:lnTo>
                  <a:pt x="182493" y="248258"/>
                </a:lnTo>
                <a:lnTo>
                  <a:pt x="220538" y="217548"/>
                </a:lnTo>
                <a:lnTo>
                  <a:pt x="262922" y="200552"/>
                </a:lnTo>
                <a:lnTo>
                  <a:pt x="313686" y="205583"/>
                </a:lnTo>
                <a:lnTo>
                  <a:pt x="356280" y="218773"/>
                </a:lnTo>
                <a:lnTo>
                  <a:pt x="374155" y="226251"/>
                </a:lnTo>
                <a:lnTo>
                  <a:pt x="3737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10967085" y="307936"/>
            <a:ext cx="656590" cy="360045"/>
          </a:xfrm>
          <a:custGeom>
            <a:avLst/>
            <a:gdLst/>
            <a:ahLst/>
            <a:cxnLst/>
            <a:rect l="l" t="t" r="r" b="b"/>
            <a:pathLst>
              <a:path w="656590" h="360045">
                <a:moveTo>
                  <a:pt x="342493" y="3263"/>
                </a:moveTo>
                <a:lnTo>
                  <a:pt x="339826" y="330"/>
                </a:lnTo>
                <a:lnTo>
                  <a:pt x="230162" y="330"/>
                </a:lnTo>
                <a:lnTo>
                  <a:pt x="230162" y="125349"/>
                </a:lnTo>
                <a:lnTo>
                  <a:pt x="109245" y="125349"/>
                </a:lnTo>
                <a:lnTo>
                  <a:pt x="109245" y="190"/>
                </a:lnTo>
                <a:lnTo>
                  <a:pt x="38" y="190"/>
                </a:lnTo>
                <a:lnTo>
                  <a:pt x="38" y="18262"/>
                </a:lnTo>
                <a:lnTo>
                  <a:pt x="15201" y="32245"/>
                </a:lnTo>
                <a:lnTo>
                  <a:pt x="28765" y="48336"/>
                </a:lnTo>
                <a:lnTo>
                  <a:pt x="48285" y="82727"/>
                </a:lnTo>
                <a:lnTo>
                  <a:pt x="60083" y="128155"/>
                </a:lnTo>
                <a:lnTo>
                  <a:pt x="65722" y="174764"/>
                </a:lnTo>
                <a:lnTo>
                  <a:pt x="65392" y="193484"/>
                </a:lnTo>
                <a:lnTo>
                  <a:pt x="59893" y="239814"/>
                </a:lnTo>
                <a:lnTo>
                  <a:pt x="48018" y="280301"/>
                </a:lnTo>
                <a:lnTo>
                  <a:pt x="19469" y="323062"/>
                </a:lnTo>
                <a:lnTo>
                  <a:pt x="0" y="340817"/>
                </a:lnTo>
                <a:lnTo>
                  <a:pt x="0" y="359371"/>
                </a:lnTo>
                <a:lnTo>
                  <a:pt x="110109" y="359371"/>
                </a:lnTo>
                <a:lnTo>
                  <a:pt x="110109" y="215315"/>
                </a:lnTo>
                <a:lnTo>
                  <a:pt x="230568" y="215315"/>
                </a:lnTo>
                <a:lnTo>
                  <a:pt x="230568" y="358990"/>
                </a:lnTo>
                <a:lnTo>
                  <a:pt x="238506" y="359765"/>
                </a:lnTo>
                <a:lnTo>
                  <a:pt x="245465" y="359994"/>
                </a:lnTo>
                <a:lnTo>
                  <a:pt x="251472" y="359054"/>
                </a:lnTo>
                <a:lnTo>
                  <a:pt x="255295" y="356120"/>
                </a:lnTo>
                <a:lnTo>
                  <a:pt x="255917" y="352526"/>
                </a:lnTo>
                <a:lnTo>
                  <a:pt x="335661" y="138734"/>
                </a:lnTo>
                <a:lnTo>
                  <a:pt x="338302" y="130594"/>
                </a:lnTo>
                <a:lnTo>
                  <a:pt x="340182" y="122339"/>
                </a:lnTo>
                <a:lnTo>
                  <a:pt x="341274" y="113919"/>
                </a:lnTo>
                <a:lnTo>
                  <a:pt x="341541" y="105232"/>
                </a:lnTo>
                <a:lnTo>
                  <a:pt x="341299" y="81470"/>
                </a:lnTo>
                <a:lnTo>
                  <a:pt x="341287" y="6858"/>
                </a:lnTo>
                <a:lnTo>
                  <a:pt x="342493" y="3263"/>
                </a:lnTo>
                <a:close/>
              </a:path>
              <a:path w="656590" h="360045">
                <a:moveTo>
                  <a:pt x="656526" y="359524"/>
                </a:moveTo>
                <a:lnTo>
                  <a:pt x="634885" y="301383"/>
                </a:lnTo>
                <a:lnTo>
                  <a:pt x="615073" y="248170"/>
                </a:lnTo>
                <a:lnTo>
                  <a:pt x="614133" y="245656"/>
                </a:lnTo>
                <a:lnTo>
                  <a:pt x="559104" y="97815"/>
                </a:lnTo>
                <a:lnTo>
                  <a:pt x="538937" y="43637"/>
                </a:lnTo>
                <a:lnTo>
                  <a:pt x="538937" y="157797"/>
                </a:lnTo>
                <a:lnTo>
                  <a:pt x="493141" y="191846"/>
                </a:lnTo>
                <a:lnTo>
                  <a:pt x="499719" y="212344"/>
                </a:lnTo>
                <a:lnTo>
                  <a:pt x="502970" y="222618"/>
                </a:lnTo>
                <a:lnTo>
                  <a:pt x="506133" y="232905"/>
                </a:lnTo>
                <a:lnTo>
                  <a:pt x="507441" y="237261"/>
                </a:lnTo>
                <a:lnTo>
                  <a:pt x="510501" y="241350"/>
                </a:lnTo>
                <a:lnTo>
                  <a:pt x="508876" y="246354"/>
                </a:lnTo>
                <a:lnTo>
                  <a:pt x="511251" y="245656"/>
                </a:lnTo>
                <a:lnTo>
                  <a:pt x="510451" y="247015"/>
                </a:lnTo>
                <a:lnTo>
                  <a:pt x="510044" y="248170"/>
                </a:lnTo>
                <a:lnTo>
                  <a:pt x="508965" y="248056"/>
                </a:lnTo>
                <a:lnTo>
                  <a:pt x="508558" y="247484"/>
                </a:lnTo>
                <a:lnTo>
                  <a:pt x="508622" y="247218"/>
                </a:lnTo>
                <a:lnTo>
                  <a:pt x="508800" y="246430"/>
                </a:lnTo>
                <a:lnTo>
                  <a:pt x="499935" y="241604"/>
                </a:lnTo>
                <a:lnTo>
                  <a:pt x="491718" y="235788"/>
                </a:lnTo>
                <a:lnTo>
                  <a:pt x="483755" y="229616"/>
                </a:lnTo>
                <a:lnTo>
                  <a:pt x="475615" y="223697"/>
                </a:lnTo>
                <a:lnTo>
                  <a:pt x="471411" y="220903"/>
                </a:lnTo>
                <a:lnTo>
                  <a:pt x="467360" y="217868"/>
                </a:lnTo>
                <a:lnTo>
                  <a:pt x="462508" y="214426"/>
                </a:lnTo>
                <a:lnTo>
                  <a:pt x="416902" y="247218"/>
                </a:lnTo>
                <a:lnTo>
                  <a:pt x="414896" y="245414"/>
                </a:lnTo>
                <a:lnTo>
                  <a:pt x="431812" y="191782"/>
                </a:lnTo>
                <a:lnTo>
                  <a:pt x="383552" y="156095"/>
                </a:lnTo>
                <a:lnTo>
                  <a:pt x="443280" y="156095"/>
                </a:lnTo>
                <a:lnTo>
                  <a:pt x="462407" y="97815"/>
                </a:lnTo>
                <a:lnTo>
                  <a:pt x="481609" y="155625"/>
                </a:lnTo>
                <a:lnTo>
                  <a:pt x="537781" y="155625"/>
                </a:lnTo>
                <a:lnTo>
                  <a:pt x="538937" y="157797"/>
                </a:lnTo>
                <a:lnTo>
                  <a:pt x="538937" y="43637"/>
                </a:lnTo>
                <a:lnTo>
                  <a:pt x="522693" y="0"/>
                </a:lnTo>
                <a:lnTo>
                  <a:pt x="401078" y="0"/>
                </a:lnTo>
                <a:lnTo>
                  <a:pt x="267385" y="359244"/>
                </a:lnTo>
                <a:lnTo>
                  <a:pt x="380580" y="359244"/>
                </a:lnTo>
                <a:lnTo>
                  <a:pt x="385025" y="344335"/>
                </a:lnTo>
                <a:lnTo>
                  <a:pt x="389191" y="329641"/>
                </a:lnTo>
                <a:lnTo>
                  <a:pt x="393484" y="315290"/>
                </a:lnTo>
                <a:lnTo>
                  <a:pt x="398272" y="301383"/>
                </a:lnTo>
                <a:lnTo>
                  <a:pt x="522884" y="301383"/>
                </a:lnTo>
                <a:lnTo>
                  <a:pt x="527481" y="316547"/>
                </a:lnTo>
                <a:lnTo>
                  <a:pt x="531495" y="331571"/>
                </a:lnTo>
                <a:lnTo>
                  <a:pt x="535927" y="346036"/>
                </a:lnTo>
                <a:lnTo>
                  <a:pt x="541845" y="359524"/>
                </a:lnTo>
                <a:lnTo>
                  <a:pt x="656526" y="359524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11522176" y="263880"/>
            <a:ext cx="391160" cy="375285"/>
          </a:xfrm>
          <a:custGeom>
            <a:avLst/>
            <a:gdLst/>
            <a:ahLst/>
            <a:cxnLst/>
            <a:rect l="l" t="t" r="r" b="b"/>
            <a:pathLst>
              <a:path w="391159" h="375284">
                <a:moveTo>
                  <a:pt x="390753" y="239763"/>
                </a:moveTo>
                <a:lnTo>
                  <a:pt x="378155" y="241795"/>
                </a:lnTo>
                <a:lnTo>
                  <a:pt x="365747" y="243344"/>
                </a:lnTo>
                <a:lnTo>
                  <a:pt x="353415" y="243941"/>
                </a:lnTo>
                <a:lnTo>
                  <a:pt x="341033" y="243154"/>
                </a:lnTo>
                <a:lnTo>
                  <a:pt x="326313" y="240004"/>
                </a:lnTo>
                <a:lnTo>
                  <a:pt x="312394" y="234937"/>
                </a:lnTo>
                <a:lnTo>
                  <a:pt x="299034" y="228523"/>
                </a:lnTo>
                <a:lnTo>
                  <a:pt x="285991" y="221322"/>
                </a:lnTo>
                <a:lnTo>
                  <a:pt x="274637" y="216382"/>
                </a:lnTo>
                <a:lnTo>
                  <a:pt x="263486" y="214782"/>
                </a:lnTo>
                <a:lnTo>
                  <a:pt x="252310" y="216662"/>
                </a:lnTo>
                <a:lnTo>
                  <a:pt x="240868" y="222148"/>
                </a:lnTo>
                <a:lnTo>
                  <a:pt x="207657" y="242747"/>
                </a:lnTo>
                <a:lnTo>
                  <a:pt x="104762" y="305384"/>
                </a:lnTo>
                <a:lnTo>
                  <a:pt x="101130" y="306412"/>
                </a:lnTo>
                <a:lnTo>
                  <a:pt x="100177" y="311632"/>
                </a:lnTo>
                <a:lnTo>
                  <a:pt x="125488" y="375221"/>
                </a:lnTo>
                <a:lnTo>
                  <a:pt x="201104" y="325374"/>
                </a:lnTo>
                <a:lnTo>
                  <a:pt x="222338" y="311835"/>
                </a:lnTo>
                <a:lnTo>
                  <a:pt x="265899" y="286689"/>
                </a:lnTo>
                <a:lnTo>
                  <a:pt x="303949" y="269646"/>
                </a:lnTo>
                <a:lnTo>
                  <a:pt x="318084" y="268782"/>
                </a:lnTo>
                <a:lnTo>
                  <a:pt x="330873" y="272516"/>
                </a:lnTo>
                <a:lnTo>
                  <a:pt x="342506" y="280720"/>
                </a:lnTo>
                <a:lnTo>
                  <a:pt x="353644" y="289179"/>
                </a:lnTo>
                <a:lnTo>
                  <a:pt x="365023" y="293509"/>
                </a:lnTo>
                <a:lnTo>
                  <a:pt x="377190" y="293662"/>
                </a:lnTo>
                <a:lnTo>
                  <a:pt x="390753" y="289560"/>
                </a:lnTo>
                <a:lnTo>
                  <a:pt x="390753" y="239763"/>
                </a:lnTo>
                <a:close/>
              </a:path>
              <a:path w="391159" h="375284">
                <a:moveTo>
                  <a:pt x="391045" y="138963"/>
                </a:moveTo>
                <a:lnTo>
                  <a:pt x="368960" y="143967"/>
                </a:lnTo>
                <a:lnTo>
                  <a:pt x="340842" y="151841"/>
                </a:lnTo>
                <a:lnTo>
                  <a:pt x="319735" y="154393"/>
                </a:lnTo>
                <a:lnTo>
                  <a:pt x="298538" y="153085"/>
                </a:lnTo>
                <a:lnTo>
                  <a:pt x="277164" y="147269"/>
                </a:lnTo>
                <a:lnTo>
                  <a:pt x="259753" y="140944"/>
                </a:lnTo>
                <a:lnTo>
                  <a:pt x="224599" y="129171"/>
                </a:lnTo>
                <a:lnTo>
                  <a:pt x="207086" y="123088"/>
                </a:lnTo>
                <a:lnTo>
                  <a:pt x="193941" y="119748"/>
                </a:lnTo>
                <a:lnTo>
                  <a:pt x="181025" y="119189"/>
                </a:lnTo>
                <a:lnTo>
                  <a:pt x="168198" y="121107"/>
                </a:lnTo>
                <a:lnTo>
                  <a:pt x="118541" y="142214"/>
                </a:lnTo>
                <a:lnTo>
                  <a:pt x="66294" y="172148"/>
                </a:lnTo>
                <a:lnTo>
                  <a:pt x="49530" y="183692"/>
                </a:lnTo>
                <a:lnTo>
                  <a:pt x="75107" y="248043"/>
                </a:lnTo>
                <a:lnTo>
                  <a:pt x="114312" y="220522"/>
                </a:lnTo>
                <a:lnTo>
                  <a:pt x="141224" y="203200"/>
                </a:lnTo>
                <a:lnTo>
                  <a:pt x="168973" y="187286"/>
                </a:lnTo>
                <a:lnTo>
                  <a:pt x="197827" y="173189"/>
                </a:lnTo>
                <a:lnTo>
                  <a:pt x="213245" y="167830"/>
                </a:lnTo>
                <a:lnTo>
                  <a:pt x="228180" y="166090"/>
                </a:lnTo>
                <a:lnTo>
                  <a:pt x="242874" y="168605"/>
                </a:lnTo>
                <a:lnTo>
                  <a:pt x="257517" y="175996"/>
                </a:lnTo>
                <a:lnTo>
                  <a:pt x="263436" y="179578"/>
                </a:lnTo>
                <a:lnTo>
                  <a:pt x="269684" y="182676"/>
                </a:lnTo>
                <a:lnTo>
                  <a:pt x="282536" y="188214"/>
                </a:lnTo>
                <a:lnTo>
                  <a:pt x="299148" y="194005"/>
                </a:lnTo>
                <a:lnTo>
                  <a:pt x="316052" y="197192"/>
                </a:lnTo>
                <a:lnTo>
                  <a:pt x="333235" y="197789"/>
                </a:lnTo>
                <a:lnTo>
                  <a:pt x="350710" y="195770"/>
                </a:lnTo>
                <a:lnTo>
                  <a:pt x="357759" y="194449"/>
                </a:lnTo>
                <a:lnTo>
                  <a:pt x="364883" y="191858"/>
                </a:lnTo>
                <a:lnTo>
                  <a:pt x="379806" y="192684"/>
                </a:lnTo>
                <a:lnTo>
                  <a:pt x="385381" y="189534"/>
                </a:lnTo>
                <a:lnTo>
                  <a:pt x="391045" y="185000"/>
                </a:lnTo>
                <a:lnTo>
                  <a:pt x="391045" y="138963"/>
                </a:lnTo>
                <a:close/>
              </a:path>
              <a:path w="391159" h="375284">
                <a:moveTo>
                  <a:pt x="391134" y="0"/>
                </a:moveTo>
                <a:lnTo>
                  <a:pt x="347065" y="5245"/>
                </a:lnTo>
                <a:lnTo>
                  <a:pt x="340042" y="4864"/>
                </a:lnTo>
                <a:lnTo>
                  <a:pt x="311734" y="15760"/>
                </a:lnTo>
                <a:lnTo>
                  <a:pt x="238975" y="44627"/>
                </a:lnTo>
                <a:lnTo>
                  <a:pt x="232498" y="46164"/>
                </a:lnTo>
                <a:lnTo>
                  <a:pt x="226288" y="48387"/>
                </a:lnTo>
                <a:lnTo>
                  <a:pt x="210604" y="52120"/>
                </a:lnTo>
                <a:lnTo>
                  <a:pt x="195262" y="52184"/>
                </a:lnTo>
                <a:lnTo>
                  <a:pt x="180238" y="48907"/>
                </a:lnTo>
                <a:lnTo>
                  <a:pt x="165468" y="42672"/>
                </a:lnTo>
                <a:lnTo>
                  <a:pt x="143560" y="33070"/>
                </a:lnTo>
                <a:lnTo>
                  <a:pt x="121183" y="27419"/>
                </a:lnTo>
                <a:lnTo>
                  <a:pt x="74434" y="31419"/>
                </a:lnTo>
                <a:lnTo>
                  <a:pt x="33324" y="46278"/>
                </a:lnTo>
                <a:lnTo>
                  <a:pt x="13208" y="55422"/>
                </a:lnTo>
                <a:lnTo>
                  <a:pt x="4737" y="56083"/>
                </a:lnTo>
                <a:lnTo>
                  <a:pt x="0" y="62420"/>
                </a:lnTo>
                <a:lnTo>
                  <a:pt x="23977" y="118275"/>
                </a:lnTo>
                <a:lnTo>
                  <a:pt x="42316" y="107937"/>
                </a:lnTo>
                <a:lnTo>
                  <a:pt x="60680" y="98539"/>
                </a:lnTo>
                <a:lnTo>
                  <a:pt x="98298" y="83185"/>
                </a:lnTo>
                <a:lnTo>
                  <a:pt x="142481" y="72593"/>
                </a:lnTo>
                <a:lnTo>
                  <a:pt x="164998" y="71450"/>
                </a:lnTo>
                <a:lnTo>
                  <a:pt x="187871" y="74206"/>
                </a:lnTo>
                <a:lnTo>
                  <a:pt x="203974" y="79108"/>
                </a:lnTo>
                <a:lnTo>
                  <a:pt x="219240" y="85979"/>
                </a:lnTo>
                <a:lnTo>
                  <a:pt x="254660" y="104863"/>
                </a:lnTo>
                <a:lnTo>
                  <a:pt x="259626" y="105740"/>
                </a:lnTo>
                <a:lnTo>
                  <a:pt x="284975" y="97091"/>
                </a:lnTo>
                <a:lnTo>
                  <a:pt x="344766" y="79349"/>
                </a:lnTo>
                <a:lnTo>
                  <a:pt x="356425" y="76136"/>
                </a:lnTo>
                <a:lnTo>
                  <a:pt x="368173" y="73190"/>
                </a:lnTo>
                <a:lnTo>
                  <a:pt x="379806" y="69888"/>
                </a:lnTo>
                <a:lnTo>
                  <a:pt x="391134" y="65595"/>
                </a:lnTo>
                <a:lnTo>
                  <a:pt x="391134" y="0"/>
                </a:lnTo>
                <a:close/>
              </a:path>
            </a:pathLst>
          </a:custGeom>
          <a:solidFill>
            <a:srgbClr val="BD20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11475651" y="553587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2701" y="0"/>
                </a:moveTo>
                <a:lnTo>
                  <a:pt x="309" y="695"/>
                </a:lnTo>
                <a:lnTo>
                  <a:pt x="0" y="1824"/>
                </a:lnTo>
                <a:lnTo>
                  <a:pt x="394" y="2399"/>
                </a:lnTo>
                <a:lnTo>
                  <a:pt x="1485" y="2509"/>
                </a:lnTo>
                <a:lnTo>
                  <a:pt x="1901" y="1363"/>
                </a:lnTo>
                <a:close/>
              </a:path>
            </a:pathLst>
          </a:custGeom>
          <a:solidFill>
            <a:srgbClr val="E9E9E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6" name="bg object 2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27" name="bg object 2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28" name="bg object 28"/>
          <p:cNvSpPr/>
          <p:nvPr/>
        </p:nvSpPr>
        <p:spPr>
          <a:xfrm>
            <a:off x="8715362" y="5909299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30" y="28030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39"/>
                </a:lnTo>
                <a:lnTo>
                  <a:pt x="28030" y="546159"/>
                </a:lnTo>
                <a:lnTo>
                  <a:pt x="58449" y="566669"/>
                </a:lnTo>
                <a:lnTo>
                  <a:pt x="95700" y="574189"/>
                </a:lnTo>
                <a:lnTo>
                  <a:pt x="2286593" y="574189"/>
                </a:lnTo>
                <a:lnTo>
                  <a:pt x="2323844" y="566669"/>
                </a:lnTo>
                <a:lnTo>
                  <a:pt x="2354264" y="546159"/>
                </a:lnTo>
                <a:lnTo>
                  <a:pt x="2374773" y="515739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4" y="28030"/>
                </a:lnTo>
                <a:lnTo>
                  <a:pt x="2323844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901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11234474" y="305153"/>
            <a:ext cx="389255" cy="362585"/>
          </a:xfrm>
          <a:custGeom>
            <a:avLst/>
            <a:gdLst/>
            <a:ahLst/>
            <a:cxnLst/>
            <a:rect l="l" t="t" r="r" b="b"/>
            <a:pathLst>
              <a:path w="389254" h="362584">
                <a:moveTo>
                  <a:pt x="255315" y="0"/>
                </a:moveTo>
                <a:lnTo>
                  <a:pt x="133697" y="0"/>
                </a:lnTo>
                <a:lnTo>
                  <a:pt x="0" y="358962"/>
                </a:lnTo>
                <a:lnTo>
                  <a:pt x="113197" y="358962"/>
                </a:lnTo>
                <a:lnTo>
                  <a:pt x="121811" y="330001"/>
                </a:lnTo>
                <a:lnTo>
                  <a:pt x="126095" y="316285"/>
                </a:lnTo>
                <a:lnTo>
                  <a:pt x="130891" y="303486"/>
                </a:lnTo>
                <a:lnTo>
                  <a:pt x="255502" y="303486"/>
                </a:lnTo>
                <a:lnTo>
                  <a:pt x="260103" y="318171"/>
                </a:lnTo>
                <a:lnTo>
                  <a:pt x="264105" y="332856"/>
                </a:lnTo>
                <a:lnTo>
                  <a:pt x="268545" y="347540"/>
                </a:lnTo>
                <a:lnTo>
                  <a:pt x="274460" y="362225"/>
                </a:lnTo>
                <a:lnTo>
                  <a:pt x="389144" y="362225"/>
                </a:lnTo>
                <a:lnTo>
                  <a:pt x="255315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1304408" y="367155"/>
            <a:ext cx="234950" cy="219710"/>
          </a:xfrm>
          <a:custGeom>
            <a:avLst/>
            <a:gdLst/>
            <a:ahLst/>
            <a:cxnLst/>
            <a:rect l="l" t="t" r="r" b="b"/>
            <a:pathLst>
              <a:path w="234950" h="219709">
                <a:moveTo>
                  <a:pt x="64794" y="0"/>
                </a:moveTo>
                <a:lnTo>
                  <a:pt x="0" y="191719"/>
                </a:lnTo>
                <a:lnTo>
                  <a:pt x="117416" y="219276"/>
                </a:lnTo>
                <a:lnTo>
                  <a:pt x="234746" y="204501"/>
                </a:lnTo>
                <a:lnTo>
                  <a:pt x="203808" y="38591"/>
                </a:lnTo>
                <a:lnTo>
                  <a:pt x="6479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10790835" y="783221"/>
            <a:ext cx="996950" cy="60325"/>
          </a:xfrm>
          <a:custGeom>
            <a:avLst/>
            <a:gdLst/>
            <a:ahLst/>
            <a:cxnLst/>
            <a:rect l="l" t="t" r="r" b="b"/>
            <a:pathLst>
              <a:path w="996950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996950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996950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996950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996950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996950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996950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996950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996950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996950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996950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996950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996950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996950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  <a:path w="996950" h="60325">
                <a:moveTo>
                  <a:pt x="787057" y="28486"/>
                </a:moveTo>
                <a:lnTo>
                  <a:pt x="767295" y="28486"/>
                </a:lnTo>
                <a:lnTo>
                  <a:pt x="767295" y="34518"/>
                </a:lnTo>
                <a:lnTo>
                  <a:pt x="780300" y="34518"/>
                </a:lnTo>
                <a:lnTo>
                  <a:pt x="780300" y="52400"/>
                </a:lnTo>
                <a:lnTo>
                  <a:pt x="776452" y="53327"/>
                </a:lnTo>
                <a:lnTo>
                  <a:pt x="772515" y="53784"/>
                </a:lnTo>
                <a:lnTo>
                  <a:pt x="761060" y="53784"/>
                </a:lnTo>
                <a:lnTo>
                  <a:pt x="755434" y="51765"/>
                </a:lnTo>
                <a:lnTo>
                  <a:pt x="747776" y="43662"/>
                </a:lnTo>
                <a:lnTo>
                  <a:pt x="745858" y="37719"/>
                </a:lnTo>
                <a:lnTo>
                  <a:pt x="745858" y="22415"/>
                </a:lnTo>
                <a:lnTo>
                  <a:pt x="747839" y="16573"/>
                </a:lnTo>
                <a:lnTo>
                  <a:pt x="755802" y="8153"/>
                </a:lnTo>
                <a:lnTo>
                  <a:pt x="761326" y="6045"/>
                </a:lnTo>
                <a:lnTo>
                  <a:pt x="773264" y="6045"/>
                </a:lnTo>
                <a:lnTo>
                  <a:pt x="778306" y="7150"/>
                </a:lnTo>
                <a:lnTo>
                  <a:pt x="783564" y="9385"/>
                </a:lnTo>
                <a:lnTo>
                  <a:pt x="786193" y="3416"/>
                </a:lnTo>
                <a:lnTo>
                  <a:pt x="780834" y="1143"/>
                </a:lnTo>
                <a:lnTo>
                  <a:pt x="775055" y="0"/>
                </a:lnTo>
                <a:lnTo>
                  <a:pt x="762723" y="0"/>
                </a:lnTo>
                <a:lnTo>
                  <a:pt x="738695" y="23837"/>
                </a:lnTo>
                <a:lnTo>
                  <a:pt x="738695" y="39306"/>
                </a:lnTo>
                <a:lnTo>
                  <a:pt x="741146" y="46634"/>
                </a:lnTo>
                <a:lnTo>
                  <a:pt x="750963" y="57099"/>
                </a:lnTo>
                <a:lnTo>
                  <a:pt x="757809" y="59715"/>
                </a:lnTo>
                <a:lnTo>
                  <a:pt x="770801" y="59715"/>
                </a:lnTo>
                <a:lnTo>
                  <a:pt x="774496" y="59461"/>
                </a:lnTo>
                <a:lnTo>
                  <a:pt x="780859" y="58445"/>
                </a:lnTo>
                <a:lnTo>
                  <a:pt x="783983" y="57708"/>
                </a:lnTo>
                <a:lnTo>
                  <a:pt x="787057" y="56730"/>
                </a:lnTo>
                <a:lnTo>
                  <a:pt x="787057" y="28486"/>
                </a:lnTo>
                <a:close/>
              </a:path>
              <a:path w="996950" h="60325">
                <a:moveTo>
                  <a:pt x="833437" y="838"/>
                </a:moveTo>
                <a:lnTo>
                  <a:pt x="801027" y="838"/>
                </a:lnTo>
                <a:lnTo>
                  <a:pt x="801027" y="58915"/>
                </a:lnTo>
                <a:lnTo>
                  <a:pt x="833437" y="58915"/>
                </a:lnTo>
                <a:lnTo>
                  <a:pt x="833437" y="52870"/>
                </a:lnTo>
                <a:lnTo>
                  <a:pt x="807783" y="52870"/>
                </a:lnTo>
                <a:lnTo>
                  <a:pt x="807783" y="31508"/>
                </a:lnTo>
                <a:lnTo>
                  <a:pt x="831888" y="31508"/>
                </a:lnTo>
                <a:lnTo>
                  <a:pt x="831888" y="25552"/>
                </a:lnTo>
                <a:lnTo>
                  <a:pt x="807783" y="25552"/>
                </a:lnTo>
                <a:lnTo>
                  <a:pt x="807783" y="6832"/>
                </a:lnTo>
                <a:lnTo>
                  <a:pt x="833437" y="6832"/>
                </a:lnTo>
                <a:lnTo>
                  <a:pt x="833437" y="838"/>
                </a:lnTo>
                <a:close/>
              </a:path>
              <a:path w="996950" h="60325">
                <a:moveTo>
                  <a:pt x="891743" y="838"/>
                </a:moveTo>
                <a:lnTo>
                  <a:pt x="885431" y="838"/>
                </a:lnTo>
                <a:lnTo>
                  <a:pt x="885367" y="35839"/>
                </a:lnTo>
                <a:lnTo>
                  <a:pt x="885977" y="49377"/>
                </a:lnTo>
                <a:lnTo>
                  <a:pt x="885659" y="49377"/>
                </a:lnTo>
                <a:lnTo>
                  <a:pt x="853960" y="838"/>
                </a:lnTo>
                <a:lnTo>
                  <a:pt x="846328" y="838"/>
                </a:lnTo>
                <a:lnTo>
                  <a:pt x="846328" y="58915"/>
                </a:lnTo>
                <a:lnTo>
                  <a:pt x="852576" y="58915"/>
                </a:lnTo>
                <a:lnTo>
                  <a:pt x="852576" y="21132"/>
                </a:lnTo>
                <a:lnTo>
                  <a:pt x="852360" y="15887"/>
                </a:lnTo>
                <a:lnTo>
                  <a:pt x="851928" y="10172"/>
                </a:lnTo>
                <a:lnTo>
                  <a:pt x="852258" y="10172"/>
                </a:lnTo>
                <a:lnTo>
                  <a:pt x="884034" y="58915"/>
                </a:lnTo>
                <a:lnTo>
                  <a:pt x="891743" y="58915"/>
                </a:lnTo>
                <a:lnTo>
                  <a:pt x="891743" y="838"/>
                </a:lnTo>
                <a:close/>
              </a:path>
              <a:path w="996950" h="60325">
                <a:moveTo>
                  <a:pt x="948702" y="3340"/>
                </a:moveTo>
                <a:lnTo>
                  <a:pt x="944143" y="1117"/>
                </a:lnTo>
                <a:lnTo>
                  <a:pt x="938822" y="12"/>
                </a:lnTo>
                <a:lnTo>
                  <a:pt x="926985" y="12"/>
                </a:lnTo>
                <a:lnTo>
                  <a:pt x="904709" y="23812"/>
                </a:lnTo>
                <a:lnTo>
                  <a:pt x="904709" y="39357"/>
                </a:lnTo>
                <a:lnTo>
                  <a:pt x="907046" y="46736"/>
                </a:lnTo>
                <a:lnTo>
                  <a:pt x="916355" y="57111"/>
                </a:lnTo>
                <a:lnTo>
                  <a:pt x="922959" y="59702"/>
                </a:lnTo>
                <a:lnTo>
                  <a:pt x="937437" y="59702"/>
                </a:lnTo>
                <a:lnTo>
                  <a:pt x="942403" y="58953"/>
                </a:lnTo>
                <a:lnTo>
                  <a:pt x="946442" y="57442"/>
                </a:lnTo>
                <a:lnTo>
                  <a:pt x="946442" y="51523"/>
                </a:lnTo>
                <a:lnTo>
                  <a:pt x="941247" y="52984"/>
                </a:lnTo>
                <a:lnTo>
                  <a:pt x="936612" y="53708"/>
                </a:lnTo>
                <a:lnTo>
                  <a:pt x="925957" y="53708"/>
                </a:lnTo>
                <a:lnTo>
                  <a:pt x="920864" y="51638"/>
                </a:lnTo>
                <a:lnTo>
                  <a:pt x="913739" y="43357"/>
                </a:lnTo>
                <a:lnTo>
                  <a:pt x="911948" y="37477"/>
                </a:lnTo>
                <a:lnTo>
                  <a:pt x="911948" y="22491"/>
                </a:lnTo>
                <a:lnTo>
                  <a:pt x="913803" y="16662"/>
                </a:lnTo>
                <a:lnTo>
                  <a:pt x="921207" y="8166"/>
                </a:lnTo>
                <a:lnTo>
                  <a:pt x="926249" y="6045"/>
                </a:lnTo>
                <a:lnTo>
                  <a:pt x="932637" y="6045"/>
                </a:lnTo>
                <a:lnTo>
                  <a:pt x="937044" y="6045"/>
                </a:lnTo>
                <a:lnTo>
                  <a:pt x="941438" y="7073"/>
                </a:lnTo>
                <a:lnTo>
                  <a:pt x="945845" y="9144"/>
                </a:lnTo>
                <a:lnTo>
                  <a:pt x="948702" y="3340"/>
                </a:lnTo>
                <a:close/>
              </a:path>
              <a:path w="996950" h="60325">
                <a:moveTo>
                  <a:pt x="996759" y="838"/>
                </a:moveTo>
                <a:lnTo>
                  <a:pt x="989431" y="838"/>
                </a:lnTo>
                <a:lnTo>
                  <a:pt x="973924" y="29870"/>
                </a:lnTo>
                <a:lnTo>
                  <a:pt x="958532" y="838"/>
                </a:lnTo>
                <a:lnTo>
                  <a:pt x="951128" y="838"/>
                </a:lnTo>
                <a:lnTo>
                  <a:pt x="970508" y="36715"/>
                </a:lnTo>
                <a:lnTo>
                  <a:pt x="970508" y="58915"/>
                </a:lnTo>
                <a:lnTo>
                  <a:pt x="977341" y="58915"/>
                </a:lnTo>
                <a:lnTo>
                  <a:pt x="977341" y="36385"/>
                </a:lnTo>
                <a:lnTo>
                  <a:pt x="996759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11522182" y="263879"/>
            <a:ext cx="392430" cy="375285"/>
          </a:xfrm>
          <a:custGeom>
            <a:avLst/>
            <a:gdLst/>
            <a:ahLst/>
            <a:cxnLst/>
            <a:rect l="l" t="t" r="r" b="b"/>
            <a:pathLst>
              <a:path w="392429" h="375284">
                <a:moveTo>
                  <a:pt x="177880" y="340639"/>
                </a:moveTo>
                <a:lnTo>
                  <a:pt x="111723" y="340639"/>
                </a:lnTo>
                <a:lnTo>
                  <a:pt x="125483" y="375213"/>
                </a:lnTo>
                <a:lnTo>
                  <a:pt x="177880" y="340639"/>
                </a:lnTo>
                <a:close/>
              </a:path>
              <a:path w="392429" h="375284">
                <a:moveTo>
                  <a:pt x="98211" y="26567"/>
                </a:moveTo>
                <a:lnTo>
                  <a:pt x="60621" y="36053"/>
                </a:lnTo>
                <a:lnTo>
                  <a:pt x="20023" y="52176"/>
                </a:lnTo>
                <a:lnTo>
                  <a:pt x="13214" y="55413"/>
                </a:lnTo>
                <a:lnTo>
                  <a:pt x="4734" y="56079"/>
                </a:lnTo>
                <a:lnTo>
                  <a:pt x="0" y="62410"/>
                </a:lnTo>
                <a:lnTo>
                  <a:pt x="16972" y="101955"/>
                </a:lnTo>
                <a:lnTo>
                  <a:pt x="62791" y="217041"/>
                </a:lnTo>
                <a:lnTo>
                  <a:pt x="111652" y="340668"/>
                </a:lnTo>
                <a:lnTo>
                  <a:pt x="177880" y="340639"/>
                </a:lnTo>
                <a:lnTo>
                  <a:pt x="222339" y="311834"/>
                </a:lnTo>
                <a:lnTo>
                  <a:pt x="265893" y="286688"/>
                </a:lnTo>
                <a:lnTo>
                  <a:pt x="304054" y="269643"/>
                </a:lnTo>
                <a:lnTo>
                  <a:pt x="318435" y="268776"/>
                </a:lnTo>
                <a:lnTo>
                  <a:pt x="391841" y="268776"/>
                </a:lnTo>
                <a:lnTo>
                  <a:pt x="391929" y="185032"/>
                </a:lnTo>
                <a:lnTo>
                  <a:pt x="392177" y="185016"/>
                </a:lnTo>
                <a:lnTo>
                  <a:pt x="392177" y="138987"/>
                </a:lnTo>
                <a:lnTo>
                  <a:pt x="391474" y="138987"/>
                </a:lnTo>
                <a:lnTo>
                  <a:pt x="391595" y="65728"/>
                </a:lnTo>
                <a:lnTo>
                  <a:pt x="392177" y="65641"/>
                </a:lnTo>
                <a:lnTo>
                  <a:pt x="392177" y="52176"/>
                </a:lnTo>
                <a:lnTo>
                  <a:pt x="195310" y="52176"/>
                </a:lnTo>
                <a:lnTo>
                  <a:pt x="180272" y="48907"/>
                </a:lnTo>
                <a:lnTo>
                  <a:pt x="165502" y="42670"/>
                </a:lnTo>
                <a:lnTo>
                  <a:pt x="143588" y="33066"/>
                </a:lnTo>
                <a:lnTo>
                  <a:pt x="121207" y="27408"/>
                </a:lnTo>
                <a:lnTo>
                  <a:pt x="98211" y="26567"/>
                </a:lnTo>
                <a:close/>
              </a:path>
              <a:path w="392429" h="375284">
                <a:moveTo>
                  <a:pt x="391841" y="268776"/>
                </a:moveTo>
                <a:lnTo>
                  <a:pt x="318435" y="268776"/>
                </a:lnTo>
                <a:lnTo>
                  <a:pt x="331475" y="272512"/>
                </a:lnTo>
                <a:lnTo>
                  <a:pt x="343218" y="280715"/>
                </a:lnTo>
                <a:lnTo>
                  <a:pt x="354425" y="289171"/>
                </a:lnTo>
                <a:lnTo>
                  <a:pt x="365958" y="293506"/>
                </a:lnTo>
                <a:lnTo>
                  <a:pt x="378361" y="293656"/>
                </a:lnTo>
                <a:lnTo>
                  <a:pt x="392177" y="289554"/>
                </a:lnTo>
                <a:lnTo>
                  <a:pt x="392177" y="270299"/>
                </a:lnTo>
                <a:lnTo>
                  <a:pt x="391840" y="270299"/>
                </a:lnTo>
                <a:lnTo>
                  <a:pt x="391841" y="268776"/>
                </a:lnTo>
                <a:close/>
              </a:path>
              <a:path w="392429" h="375284">
                <a:moveTo>
                  <a:pt x="392177" y="270233"/>
                </a:moveTo>
                <a:lnTo>
                  <a:pt x="391840" y="270299"/>
                </a:lnTo>
                <a:lnTo>
                  <a:pt x="392177" y="270299"/>
                </a:lnTo>
                <a:close/>
              </a:path>
              <a:path w="392429" h="375284">
                <a:moveTo>
                  <a:pt x="392177" y="138954"/>
                </a:moveTo>
                <a:lnTo>
                  <a:pt x="391474" y="138987"/>
                </a:lnTo>
                <a:lnTo>
                  <a:pt x="392177" y="138987"/>
                </a:lnTo>
                <a:close/>
              </a:path>
              <a:path w="392429" h="375284">
                <a:moveTo>
                  <a:pt x="340300" y="4862"/>
                </a:moveTo>
                <a:lnTo>
                  <a:pt x="334275" y="7146"/>
                </a:lnTo>
                <a:lnTo>
                  <a:pt x="239101" y="44625"/>
                </a:lnTo>
                <a:lnTo>
                  <a:pt x="232567" y="46159"/>
                </a:lnTo>
                <a:lnTo>
                  <a:pt x="226352" y="48388"/>
                </a:lnTo>
                <a:lnTo>
                  <a:pt x="210659" y="52122"/>
                </a:lnTo>
                <a:lnTo>
                  <a:pt x="195312" y="52176"/>
                </a:lnTo>
                <a:lnTo>
                  <a:pt x="392177" y="52176"/>
                </a:lnTo>
                <a:lnTo>
                  <a:pt x="392177" y="5237"/>
                </a:lnTo>
                <a:lnTo>
                  <a:pt x="347587" y="5237"/>
                </a:lnTo>
                <a:lnTo>
                  <a:pt x="340300" y="4862"/>
                </a:lnTo>
                <a:close/>
              </a:path>
              <a:path w="392429" h="375284">
                <a:moveTo>
                  <a:pt x="392177" y="0"/>
                </a:moveTo>
                <a:lnTo>
                  <a:pt x="347587" y="5237"/>
                </a:lnTo>
                <a:lnTo>
                  <a:pt x="392177" y="5237"/>
                </a:lnTo>
                <a:lnTo>
                  <a:pt x="392177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11539153" y="307928"/>
            <a:ext cx="374650" cy="297180"/>
          </a:xfrm>
          <a:custGeom>
            <a:avLst/>
            <a:gdLst/>
            <a:ahLst/>
            <a:cxnLst/>
            <a:rect l="l" t="t" r="r" b="b"/>
            <a:pathLst>
              <a:path w="374650" h="297180">
                <a:moveTo>
                  <a:pt x="373780" y="0"/>
                </a:moveTo>
                <a:lnTo>
                  <a:pt x="355457" y="5659"/>
                </a:lnTo>
                <a:lnTo>
                  <a:pt x="308638" y="16721"/>
                </a:lnTo>
                <a:lnTo>
                  <a:pt x="245545" y="24316"/>
                </a:lnTo>
                <a:lnTo>
                  <a:pt x="178399" y="19573"/>
                </a:lnTo>
                <a:lnTo>
                  <a:pt x="113904" y="17762"/>
                </a:lnTo>
                <a:lnTo>
                  <a:pt x="56648" y="31806"/>
                </a:lnTo>
                <a:lnTo>
                  <a:pt x="15668" y="49317"/>
                </a:lnTo>
                <a:lnTo>
                  <a:pt x="0" y="57906"/>
                </a:lnTo>
                <a:lnTo>
                  <a:pt x="45817" y="172994"/>
                </a:lnTo>
                <a:lnTo>
                  <a:pt x="94682" y="296621"/>
                </a:lnTo>
                <a:lnTo>
                  <a:pt x="108220" y="290384"/>
                </a:lnTo>
                <a:lnTo>
                  <a:pt x="141272" y="273400"/>
                </a:lnTo>
                <a:lnTo>
                  <a:pt x="182493" y="248258"/>
                </a:lnTo>
                <a:lnTo>
                  <a:pt x="220538" y="217548"/>
                </a:lnTo>
                <a:lnTo>
                  <a:pt x="262922" y="200552"/>
                </a:lnTo>
                <a:lnTo>
                  <a:pt x="313686" y="205583"/>
                </a:lnTo>
                <a:lnTo>
                  <a:pt x="356280" y="218773"/>
                </a:lnTo>
                <a:lnTo>
                  <a:pt x="374155" y="226251"/>
                </a:lnTo>
                <a:lnTo>
                  <a:pt x="3737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10967085" y="307936"/>
            <a:ext cx="656590" cy="360045"/>
          </a:xfrm>
          <a:custGeom>
            <a:avLst/>
            <a:gdLst/>
            <a:ahLst/>
            <a:cxnLst/>
            <a:rect l="l" t="t" r="r" b="b"/>
            <a:pathLst>
              <a:path w="656590" h="360045">
                <a:moveTo>
                  <a:pt x="342493" y="3263"/>
                </a:moveTo>
                <a:lnTo>
                  <a:pt x="339826" y="330"/>
                </a:lnTo>
                <a:lnTo>
                  <a:pt x="230162" y="330"/>
                </a:lnTo>
                <a:lnTo>
                  <a:pt x="230162" y="125349"/>
                </a:lnTo>
                <a:lnTo>
                  <a:pt x="109245" y="125349"/>
                </a:lnTo>
                <a:lnTo>
                  <a:pt x="109245" y="190"/>
                </a:lnTo>
                <a:lnTo>
                  <a:pt x="38" y="190"/>
                </a:lnTo>
                <a:lnTo>
                  <a:pt x="38" y="18262"/>
                </a:lnTo>
                <a:lnTo>
                  <a:pt x="15201" y="32245"/>
                </a:lnTo>
                <a:lnTo>
                  <a:pt x="28765" y="48336"/>
                </a:lnTo>
                <a:lnTo>
                  <a:pt x="48285" y="82727"/>
                </a:lnTo>
                <a:lnTo>
                  <a:pt x="60083" y="128155"/>
                </a:lnTo>
                <a:lnTo>
                  <a:pt x="65722" y="174764"/>
                </a:lnTo>
                <a:lnTo>
                  <a:pt x="65392" y="193484"/>
                </a:lnTo>
                <a:lnTo>
                  <a:pt x="59893" y="239814"/>
                </a:lnTo>
                <a:lnTo>
                  <a:pt x="48018" y="280301"/>
                </a:lnTo>
                <a:lnTo>
                  <a:pt x="19469" y="323062"/>
                </a:lnTo>
                <a:lnTo>
                  <a:pt x="0" y="340817"/>
                </a:lnTo>
                <a:lnTo>
                  <a:pt x="0" y="359371"/>
                </a:lnTo>
                <a:lnTo>
                  <a:pt x="110109" y="359371"/>
                </a:lnTo>
                <a:lnTo>
                  <a:pt x="110109" y="215315"/>
                </a:lnTo>
                <a:lnTo>
                  <a:pt x="230568" y="215315"/>
                </a:lnTo>
                <a:lnTo>
                  <a:pt x="230568" y="358990"/>
                </a:lnTo>
                <a:lnTo>
                  <a:pt x="238506" y="359765"/>
                </a:lnTo>
                <a:lnTo>
                  <a:pt x="245465" y="359994"/>
                </a:lnTo>
                <a:lnTo>
                  <a:pt x="251472" y="359054"/>
                </a:lnTo>
                <a:lnTo>
                  <a:pt x="255295" y="356120"/>
                </a:lnTo>
                <a:lnTo>
                  <a:pt x="255917" y="352526"/>
                </a:lnTo>
                <a:lnTo>
                  <a:pt x="335661" y="138734"/>
                </a:lnTo>
                <a:lnTo>
                  <a:pt x="338302" y="130594"/>
                </a:lnTo>
                <a:lnTo>
                  <a:pt x="340182" y="122339"/>
                </a:lnTo>
                <a:lnTo>
                  <a:pt x="341274" y="113919"/>
                </a:lnTo>
                <a:lnTo>
                  <a:pt x="341541" y="105232"/>
                </a:lnTo>
                <a:lnTo>
                  <a:pt x="341299" y="81470"/>
                </a:lnTo>
                <a:lnTo>
                  <a:pt x="341287" y="6858"/>
                </a:lnTo>
                <a:lnTo>
                  <a:pt x="342493" y="3263"/>
                </a:lnTo>
                <a:close/>
              </a:path>
              <a:path w="656590" h="360045">
                <a:moveTo>
                  <a:pt x="656526" y="359524"/>
                </a:moveTo>
                <a:lnTo>
                  <a:pt x="634885" y="301383"/>
                </a:lnTo>
                <a:lnTo>
                  <a:pt x="615073" y="248170"/>
                </a:lnTo>
                <a:lnTo>
                  <a:pt x="614133" y="245656"/>
                </a:lnTo>
                <a:lnTo>
                  <a:pt x="559104" y="97815"/>
                </a:lnTo>
                <a:lnTo>
                  <a:pt x="538937" y="43637"/>
                </a:lnTo>
                <a:lnTo>
                  <a:pt x="538937" y="157797"/>
                </a:lnTo>
                <a:lnTo>
                  <a:pt x="493141" y="191846"/>
                </a:lnTo>
                <a:lnTo>
                  <a:pt x="499719" y="212344"/>
                </a:lnTo>
                <a:lnTo>
                  <a:pt x="502970" y="222618"/>
                </a:lnTo>
                <a:lnTo>
                  <a:pt x="506133" y="232905"/>
                </a:lnTo>
                <a:lnTo>
                  <a:pt x="507441" y="237261"/>
                </a:lnTo>
                <a:lnTo>
                  <a:pt x="510501" y="241350"/>
                </a:lnTo>
                <a:lnTo>
                  <a:pt x="508876" y="246354"/>
                </a:lnTo>
                <a:lnTo>
                  <a:pt x="511251" y="245656"/>
                </a:lnTo>
                <a:lnTo>
                  <a:pt x="510451" y="247015"/>
                </a:lnTo>
                <a:lnTo>
                  <a:pt x="510044" y="248170"/>
                </a:lnTo>
                <a:lnTo>
                  <a:pt x="508965" y="248056"/>
                </a:lnTo>
                <a:lnTo>
                  <a:pt x="508558" y="247484"/>
                </a:lnTo>
                <a:lnTo>
                  <a:pt x="508622" y="247218"/>
                </a:lnTo>
                <a:lnTo>
                  <a:pt x="508800" y="246430"/>
                </a:lnTo>
                <a:lnTo>
                  <a:pt x="499935" y="241604"/>
                </a:lnTo>
                <a:lnTo>
                  <a:pt x="491718" y="235788"/>
                </a:lnTo>
                <a:lnTo>
                  <a:pt x="483755" y="229616"/>
                </a:lnTo>
                <a:lnTo>
                  <a:pt x="475615" y="223697"/>
                </a:lnTo>
                <a:lnTo>
                  <a:pt x="471411" y="220903"/>
                </a:lnTo>
                <a:lnTo>
                  <a:pt x="467360" y="217868"/>
                </a:lnTo>
                <a:lnTo>
                  <a:pt x="462508" y="214426"/>
                </a:lnTo>
                <a:lnTo>
                  <a:pt x="416902" y="247218"/>
                </a:lnTo>
                <a:lnTo>
                  <a:pt x="414896" y="245414"/>
                </a:lnTo>
                <a:lnTo>
                  <a:pt x="431812" y="191782"/>
                </a:lnTo>
                <a:lnTo>
                  <a:pt x="383552" y="156095"/>
                </a:lnTo>
                <a:lnTo>
                  <a:pt x="443280" y="156095"/>
                </a:lnTo>
                <a:lnTo>
                  <a:pt x="462407" y="97815"/>
                </a:lnTo>
                <a:lnTo>
                  <a:pt x="481609" y="155625"/>
                </a:lnTo>
                <a:lnTo>
                  <a:pt x="537781" y="155625"/>
                </a:lnTo>
                <a:lnTo>
                  <a:pt x="538937" y="157797"/>
                </a:lnTo>
                <a:lnTo>
                  <a:pt x="538937" y="43637"/>
                </a:lnTo>
                <a:lnTo>
                  <a:pt x="522693" y="0"/>
                </a:lnTo>
                <a:lnTo>
                  <a:pt x="401078" y="0"/>
                </a:lnTo>
                <a:lnTo>
                  <a:pt x="267385" y="359244"/>
                </a:lnTo>
                <a:lnTo>
                  <a:pt x="380580" y="359244"/>
                </a:lnTo>
                <a:lnTo>
                  <a:pt x="385025" y="344335"/>
                </a:lnTo>
                <a:lnTo>
                  <a:pt x="389191" y="329641"/>
                </a:lnTo>
                <a:lnTo>
                  <a:pt x="393484" y="315290"/>
                </a:lnTo>
                <a:lnTo>
                  <a:pt x="398272" y="301383"/>
                </a:lnTo>
                <a:lnTo>
                  <a:pt x="522884" y="301383"/>
                </a:lnTo>
                <a:lnTo>
                  <a:pt x="527481" y="316547"/>
                </a:lnTo>
                <a:lnTo>
                  <a:pt x="531495" y="331571"/>
                </a:lnTo>
                <a:lnTo>
                  <a:pt x="535927" y="346036"/>
                </a:lnTo>
                <a:lnTo>
                  <a:pt x="541845" y="359524"/>
                </a:lnTo>
                <a:lnTo>
                  <a:pt x="656526" y="359524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11522176" y="263880"/>
            <a:ext cx="391160" cy="375285"/>
          </a:xfrm>
          <a:custGeom>
            <a:avLst/>
            <a:gdLst/>
            <a:ahLst/>
            <a:cxnLst/>
            <a:rect l="l" t="t" r="r" b="b"/>
            <a:pathLst>
              <a:path w="391159" h="375284">
                <a:moveTo>
                  <a:pt x="390753" y="239763"/>
                </a:moveTo>
                <a:lnTo>
                  <a:pt x="378155" y="241795"/>
                </a:lnTo>
                <a:lnTo>
                  <a:pt x="365747" y="243344"/>
                </a:lnTo>
                <a:lnTo>
                  <a:pt x="353415" y="243941"/>
                </a:lnTo>
                <a:lnTo>
                  <a:pt x="341033" y="243154"/>
                </a:lnTo>
                <a:lnTo>
                  <a:pt x="326313" y="240004"/>
                </a:lnTo>
                <a:lnTo>
                  <a:pt x="312394" y="234937"/>
                </a:lnTo>
                <a:lnTo>
                  <a:pt x="299034" y="228523"/>
                </a:lnTo>
                <a:lnTo>
                  <a:pt x="285991" y="221322"/>
                </a:lnTo>
                <a:lnTo>
                  <a:pt x="274637" y="216382"/>
                </a:lnTo>
                <a:lnTo>
                  <a:pt x="263486" y="214782"/>
                </a:lnTo>
                <a:lnTo>
                  <a:pt x="252310" y="216662"/>
                </a:lnTo>
                <a:lnTo>
                  <a:pt x="240868" y="222148"/>
                </a:lnTo>
                <a:lnTo>
                  <a:pt x="207657" y="242747"/>
                </a:lnTo>
                <a:lnTo>
                  <a:pt x="104762" y="305384"/>
                </a:lnTo>
                <a:lnTo>
                  <a:pt x="101130" y="306412"/>
                </a:lnTo>
                <a:lnTo>
                  <a:pt x="100177" y="311632"/>
                </a:lnTo>
                <a:lnTo>
                  <a:pt x="125488" y="375221"/>
                </a:lnTo>
                <a:lnTo>
                  <a:pt x="201104" y="325374"/>
                </a:lnTo>
                <a:lnTo>
                  <a:pt x="222338" y="311835"/>
                </a:lnTo>
                <a:lnTo>
                  <a:pt x="265899" y="286689"/>
                </a:lnTo>
                <a:lnTo>
                  <a:pt x="303949" y="269646"/>
                </a:lnTo>
                <a:lnTo>
                  <a:pt x="318084" y="268782"/>
                </a:lnTo>
                <a:lnTo>
                  <a:pt x="330873" y="272516"/>
                </a:lnTo>
                <a:lnTo>
                  <a:pt x="342506" y="280720"/>
                </a:lnTo>
                <a:lnTo>
                  <a:pt x="353644" y="289179"/>
                </a:lnTo>
                <a:lnTo>
                  <a:pt x="365023" y="293509"/>
                </a:lnTo>
                <a:lnTo>
                  <a:pt x="377190" y="293662"/>
                </a:lnTo>
                <a:lnTo>
                  <a:pt x="390753" y="289560"/>
                </a:lnTo>
                <a:lnTo>
                  <a:pt x="390753" y="239763"/>
                </a:lnTo>
                <a:close/>
              </a:path>
              <a:path w="391159" h="375284">
                <a:moveTo>
                  <a:pt x="391045" y="138963"/>
                </a:moveTo>
                <a:lnTo>
                  <a:pt x="368960" y="143967"/>
                </a:lnTo>
                <a:lnTo>
                  <a:pt x="340842" y="151841"/>
                </a:lnTo>
                <a:lnTo>
                  <a:pt x="319735" y="154393"/>
                </a:lnTo>
                <a:lnTo>
                  <a:pt x="298538" y="153085"/>
                </a:lnTo>
                <a:lnTo>
                  <a:pt x="277164" y="147269"/>
                </a:lnTo>
                <a:lnTo>
                  <a:pt x="259753" y="140944"/>
                </a:lnTo>
                <a:lnTo>
                  <a:pt x="224599" y="129171"/>
                </a:lnTo>
                <a:lnTo>
                  <a:pt x="207086" y="123088"/>
                </a:lnTo>
                <a:lnTo>
                  <a:pt x="193941" y="119748"/>
                </a:lnTo>
                <a:lnTo>
                  <a:pt x="181025" y="119189"/>
                </a:lnTo>
                <a:lnTo>
                  <a:pt x="168198" y="121107"/>
                </a:lnTo>
                <a:lnTo>
                  <a:pt x="118541" y="142214"/>
                </a:lnTo>
                <a:lnTo>
                  <a:pt x="66294" y="172148"/>
                </a:lnTo>
                <a:lnTo>
                  <a:pt x="49530" y="183692"/>
                </a:lnTo>
                <a:lnTo>
                  <a:pt x="75107" y="248043"/>
                </a:lnTo>
                <a:lnTo>
                  <a:pt x="114312" y="220522"/>
                </a:lnTo>
                <a:lnTo>
                  <a:pt x="141224" y="203200"/>
                </a:lnTo>
                <a:lnTo>
                  <a:pt x="168973" y="187286"/>
                </a:lnTo>
                <a:lnTo>
                  <a:pt x="197827" y="173189"/>
                </a:lnTo>
                <a:lnTo>
                  <a:pt x="213245" y="167830"/>
                </a:lnTo>
                <a:lnTo>
                  <a:pt x="228180" y="166090"/>
                </a:lnTo>
                <a:lnTo>
                  <a:pt x="242874" y="168605"/>
                </a:lnTo>
                <a:lnTo>
                  <a:pt x="257517" y="175996"/>
                </a:lnTo>
                <a:lnTo>
                  <a:pt x="263436" y="179578"/>
                </a:lnTo>
                <a:lnTo>
                  <a:pt x="269684" y="182676"/>
                </a:lnTo>
                <a:lnTo>
                  <a:pt x="282536" y="188214"/>
                </a:lnTo>
                <a:lnTo>
                  <a:pt x="299148" y="194005"/>
                </a:lnTo>
                <a:lnTo>
                  <a:pt x="316052" y="197192"/>
                </a:lnTo>
                <a:lnTo>
                  <a:pt x="333235" y="197789"/>
                </a:lnTo>
                <a:lnTo>
                  <a:pt x="350710" y="195770"/>
                </a:lnTo>
                <a:lnTo>
                  <a:pt x="357759" y="194449"/>
                </a:lnTo>
                <a:lnTo>
                  <a:pt x="364883" y="191858"/>
                </a:lnTo>
                <a:lnTo>
                  <a:pt x="379806" y="192684"/>
                </a:lnTo>
                <a:lnTo>
                  <a:pt x="385381" y="189534"/>
                </a:lnTo>
                <a:lnTo>
                  <a:pt x="391045" y="185000"/>
                </a:lnTo>
                <a:lnTo>
                  <a:pt x="391045" y="138963"/>
                </a:lnTo>
                <a:close/>
              </a:path>
              <a:path w="391159" h="375284">
                <a:moveTo>
                  <a:pt x="391134" y="0"/>
                </a:moveTo>
                <a:lnTo>
                  <a:pt x="347065" y="5245"/>
                </a:lnTo>
                <a:lnTo>
                  <a:pt x="340042" y="4864"/>
                </a:lnTo>
                <a:lnTo>
                  <a:pt x="311734" y="15760"/>
                </a:lnTo>
                <a:lnTo>
                  <a:pt x="238975" y="44627"/>
                </a:lnTo>
                <a:lnTo>
                  <a:pt x="232498" y="46164"/>
                </a:lnTo>
                <a:lnTo>
                  <a:pt x="226288" y="48387"/>
                </a:lnTo>
                <a:lnTo>
                  <a:pt x="210604" y="52120"/>
                </a:lnTo>
                <a:lnTo>
                  <a:pt x="195262" y="52184"/>
                </a:lnTo>
                <a:lnTo>
                  <a:pt x="180238" y="48907"/>
                </a:lnTo>
                <a:lnTo>
                  <a:pt x="165468" y="42672"/>
                </a:lnTo>
                <a:lnTo>
                  <a:pt x="143560" y="33070"/>
                </a:lnTo>
                <a:lnTo>
                  <a:pt x="121183" y="27419"/>
                </a:lnTo>
                <a:lnTo>
                  <a:pt x="74434" y="31419"/>
                </a:lnTo>
                <a:lnTo>
                  <a:pt x="33324" y="46278"/>
                </a:lnTo>
                <a:lnTo>
                  <a:pt x="13208" y="55422"/>
                </a:lnTo>
                <a:lnTo>
                  <a:pt x="4737" y="56083"/>
                </a:lnTo>
                <a:lnTo>
                  <a:pt x="0" y="62420"/>
                </a:lnTo>
                <a:lnTo>
                  <a:pt x="23977" y="118275"/>
                </a:lnTo>
                <a:lnTo>
                  <a:pt x="42316" y="107937"/>
                </a:lnTo>
                <a:lnTo>
                  <a:pt x="60680" y="98539"/>
                </a:lnTo>
                <a:lnTo>
                  <a:pt x="98298" y="83185"/>
                </a:lnTo>
                <a:lnTo>
                  <a:pt x="142481" y="72593"/>
                </a:lnTo>
                <a:lnTo>
                  <a:pt x="164998" y="71450"/>
                </a:lnTo>
                <a:lnTo>
                  <a:pt x="187871" y="74206"/>
                </a:lnTo>
                <a:lnTo>
                  <a:pt x="203974" y="79108"/>
                </a:lnTo>
                <a:lnTo>
                  <a:pt x="219240" y="85979"/>
                </a:lnTo>
                <a:lnTo>
                  <a:pt x="254660" y="104863"/>
                </a:lnTo>
                <a:lnTo>
                  <a:pt x="259626" y="105740"/>
                </a:lnTo>
                <a:lnTo>
                  <a:pt x="284975" y="97091"/>
                </a:lnTo>
                <a:lnTo>
                  <a:pt x="344766" y="79349"/>
                </a:lnTo>
                <a:lnTo>
                  <a:pt x="356425" y="76136"/>
                </a:lnTo>
                <a:lnTo>
                  <a:pt x="368173" y="73190"/>
                </a:lnTo>
                <a:lnTo>
                  <a:pt x="379806" y="69888"/>
                </a:lnTo>
                <a:lnTo>
                  <a:pt x="391134" y="65595"/>
                </a:lnTo>
                <a:lnTo>
                  <a:pt x="391134" y="0"/>
                </a:lnTo>
                <a:close/>
              </a:path>
            </a:pathLst>
          </a:custGeom>
          <a:solidFill>
            <a:srgbClr val="BD20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11475651" y="553587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2701" y="0"/>
                </a:moveTo>
                <a:lnTo>
                  <a:pt x="309" y="695"/>
                </a:lnTo>
                <a:lnTo>
                  <a:pt x="0" y="1824"/>
                </a:lnTo>
                <a:lnTo>
                  <a:pt x="394" y="2399"/>
                </a:lnTo>
                <a:lnTo>
                  <a:pt x="1485" y="2509"/>
                </a:lnTo>
                <a:lnTo>
                  <a:pt x="1901" y="1363"/>
                </a:lnTo>
                <a:close/>
              </a:path>
            </a:pathLst>
          </a:custGeom>
          <a:solidFill>
            <a:srgbClr val="E9E9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55687" y="947420"/>
            <a:ext cx="10160000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09357" y="1818132"/>
            <a:ext cx="6118859" cy="31623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9443973" y="6584026"/>
            <a:ext cx="1841500" cy="1676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0" i="0">
                <a:solidFill>
                  <a:srgbClr val="677A8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615546" y="6567128"/>
            <a:ext cx="257175" cy="196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0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9.jp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0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1.jp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0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2.jp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1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3" Type="http://schemas.openxmlformats.org/officeDocument/2006/relationships/image" Target="../media/image75.png"/><Relationship Id="rId7" Type="http://schemas.openxmlformats.org/officeDocument/2006/relationships/image" Target="../media/image7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10" Type="http://schemas.openxmlformats.org/officeDocument/2006/relationships/image" Target="../media/image82.png"/><Relationship Id="rId4" Type="http://schemas.openxmlformats.org/officeDocument/2006/relationships/image" Target="../media/image76.png"/><Relationship Id="rId9" Type="http://schemas.openxmlformats.org/officeDocument/2006/relationships/image" Target="../media/image81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3" Type="http://schemas.openxmlformats.org/officeDocument/2006/relationships/image" Target="../media/image83.png"/><Relationship Id="rId7" Type="http://schemas.openxmlformats.org/officeDocument/2006/relationships/image" Target="../media/image8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6.png"/><Relationship Id="rId5" Type="http://schemas.openxmlformats.org/officeDocument/2006/relationships/image" Target="../media/image85.png"/><Relationship Id="rId4" Type="http://schemas.openxmlformats.org/officeDocument/2006/relationships/image" Target="../media/image84.png"/><Relationship Id="rId9" Type="http://schemas.openxmlformats.org/officeDocument/2006/relationships/image" Target="../media/image8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54790" y="5934026"/>
            <a:ext cx="2103120" cy="491490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635" algn="ctr">
              <a:lnSpc>
                <a:spcPct val="100000"/>
              </a:lnSpc>
              <a:spcBef>
                <a:spcPts val="200"/>
              </a:spcBef>
            </a:pPr>
            <a:r>
              <a:rPr sz="1600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110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dirty="0">
                <a:solidFill>
                  <a:srgbClr val="D9D9D9"/>
                </a:solidFill>
                <a:latin typeface="Arial"/>
                <a:cs typeface="Arial"/>
              </a:rPr>
              <a:t>TIER</a:t>
            </a:r>
            <a:r>
              <a:rPr sz="1600" spc="-30" dirty="0">
                <a:solidFill>
                  <a:srgbClr val="D9D9D9"/>
                </a:solidFill>
                <a:latin typeface="Arial"/>
                <a:cs typeface="Arial"/>
              </a:rPr>
              <a:t> </a:t>
            </a:r>
            <a:r>
              <a:rPr sz="1600" spc="-50" dirty="0">
                <a:solidFill>
                  <a:srgbClr val="D9D9D9"/>
                </a:solidFill>
                <a:latin typeface="Arial"/>
                <a:cs typeface="Arial"/>
              </a:rPr>
              <a:t>4</a:t>
            </a:r>
            <a:endParaRPr sz="16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85"/>
              </a:spcBef>
            </a:pPr>
            <a:r>
              <a:rPr sz="1300" dirty="0">
                <a:solidFill>
                  <a:srgbClr val="D9D9D9"/>
                </a:solidFill>
                <a:latin typeface="Arial"/>
                <a:cs typeface="Arial"/>
              </a:rPr>
              <a:t>Combat</a:t>
            </a:r>
            <a:r>
              <a:rPr sz="1300" spc="-5" dirty="0">
                <a:solidFill>
                  <a:srgbClr val="D9D9D9"/>
                </a:solidFill>
                <a:latin typeface="Arial"/>
                <a:cs typeface="Arial"/>
              </a:rPr>
              <a:t> </a:t>
            </a:r>
            <a:r>
              <a:rPr sz="1300" spc="-10" dirty="0">
                <a:solidFill>
                  <a:srgbClr val="D9D9D9"/>
                </a:solidFill>
                <a:latin typeface="Arial"/>
                <a:cs typeface="Arial"/>
              </a:rPr>
              <a:t>Paramedic/Provider</a:t>
            </a:r>
            <a:endParaRPr sz="13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040996" y="5909299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30" y="28030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39"/>
                </a:lnTo>
                <a:lnTo>
                  <a:pt x="28030" y="546159"/>
                </a:lnTo>
                <a:lnTo>
                  <a:pt x="58449" y="566669"/>
                </a:lnTo>
                <a:lnTo>
                  <a:pt x="95700" y="574189"/>
                </a:lnTo>
                <a:lnTo>
                  <a:pt x="2286593" y="574189"/>
                </a:lnTo>
                <a:lnTo>
                  <a:pt x="2323844" y="566669"/>
                </a:lnTo>
                <a:lnTo>
                  <a:pt x="2354263" y="546159"/>
                </a:lnTo>
                <a:lnTo>
                  <a:pt x="2374773" y="515739"/>
                </a:lnTo>
                <a:lnTo>
                  <a:pt x="2382294" y="478489"/>
                </a:lnTo>
                <a:lnTo>
                  <a:pt x="2382294" y="95700"/>
                </a:lnTo>
                <a:lnTo>
                  <a:pt x="2374773" y="58449"/>
                </a:lnTo>
                <a:lnTo>
                  <a:pt x="2354263" y="28030"/>
                </a:lnTo>
                <a:lnTo>
                  <a:pt x="2323844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901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461411" y="5934026"/>
            <a:ext cx="1541780" cy="491490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00"/>
              </a:spcBef>
            </a:pPr>
            <a:r>
              <a:rPr sz="1600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30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dirty="0">
                <a:solidFill>
                  <a:srgbClr val="D9D9D9"/>
                </a:solidFill>
                <a:latin typeface="Arial"/>
                <a:cs typeface="Arial"/>
              </a:rPr>
              <a:t>TIER</a:t>
            </a:r>
            <a:r>
              <a:rPr sz="1600" spc="-25" dirty="0">
                <a:solidFill>
                  <a:srgbClr val="D9D9D9"/>
                </a:solidFill>
                <a:latin typeface="Arial"/>
                <a:cs typeface="Arial"/>
              </a:rPr>
              <a:t> </a:t>
            </a:r>
            <a:r>
              <a:rPr sz="1600" spc="-50" dirty="0">
                <a:solidFill>
                  <a:srgbClr val="D9D9D9"/>
                </a:solidFill>
                <a:latin typeface="Arial"/>
                <a:cs typeface="Arial"/>
              </a:rPr>
              <a:t>1</a:t>
            </a:r>
            <a:endParaRPr sz="16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85"/>
              </a:spcBef>
            </a:pPr>
            <a:r>
              <a:rPr sz="1300" dirty="0">
                <a:solidFill>
                  <a:srgbClr val="D9D9D9"/>
                </a:solidFill>
                <a:latin typeface="Arial"/>
                <a:cs typeface="Arial"/>
              </a:rPr>
              <a:t>All</a:t>
            </a:r>
            <a:r>
              <a:rPr sz="1300" spc="-10" dirty="0">
                <a:solidFill>
                  <a:srgbClr val="D9D9D9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D9D9D9"/>
                </a:solidFill>
                <a:latin typeface="Arial"/>
                <a:cs typeface="Arial"/>
              </a:rPr>
              <a:t>Service</a:t>
            </a:r>
            <a:r>
              <a:rPr sz="1300" spc="-10" dirty="0">
                <a:solidFill>
                  <a:srgbClr val="D9D9D9"/>
                </a:solidFill>
                <a:latin typeface="Arial"/>
                <a:cs typeface="Arial"/>
              </a:rPr>
              <a:t> Members</a:t>
            </a:r>
            <a:endParaRPr sz="13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599117" y="5909299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30" y="28030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39"/>
                </a:lnTo>
                <a:lnTo>
                  <a:pt x="28030" y="546159"/>
                </a:lnTo>
                <a:lnTo>
                  <a:pt x="58449" y="566669"/>
                </a:lnTo>
                <a:lnTo>
                  <a:pt x="95700" y="574189"/>
                </a:lnTo>
                <a:lnTo>
                  <a:pt x="2286593" y="574189"/>
                </a:lnTo>
                <a:lnTo>
                  <a:pt x="2323843" y="566669"/>
                </a:lnTo>
                <a:lnTo>
                  <a:pt x="2354263" y="546159"/>
                </a:lnTo>
                <a:lnTo>
                  <a:pt x="2374773" y="515739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3" y="28030"/>
                </a:lnTo>
                <a:lnTo>
                  <a:pt x="2323843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119831" y="5934026"/>
            <a:ext cx="1341755" cy="491490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0"/>
              </a:spcBef>
            </a:pPr>
            <a:r>
              <a:rPr sz="1600" dirty="0">
                <a:solidFill>
                  <a:srgbClr val="FFFFFF"/>
                </a:solidFill>
                <a:latin typeface="Arial Black"/>
                <a:cs typeface="Arial Black"/>
              </a:rPr>
              <a:t>TCCC</a:t>
            </a:r>
            <a:r>
              <a:rPr sz="1600" spc="-30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TIER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0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1600" dirty="0">
              <a:latin typeface="Arial"/>
              <a:cs typeface="Arial"/>
            </a:endParaRPr>
          </a:p>
          <a:p>
            <a:pPr marL="21590">
              <a:lnSpc>
                <a:spcPct val="100000"/>
              </a:lnSpc>
              <a:spcBef>
                <a:spcPts val="85"/>
              </a:spcBef>
            </a:pPr>
            <a:r>
              <a:rPr sz="1300" dirty="0">
                <a:solidFill>
                  <a:srgbClr val="FFFFFF"/>
                </a:solidFill>
                <a:latin typeface="Arial"/>
                <a:cs typeface="Arial"/>
              </a:rPr>
              <a:t>Combat</a:t>
            </a:r>
            <a:r>
              <a:rPr sz="13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 spc="-10" dirty="0">
                <a:solidFill>
                  <a:srgbClr val="FFFFFF"/>
                </a:solidFill>
                <a:latin typeface="Arial"/>
                <a:cs typeface="Arial"/>
              </a:rPr>
              <a:t>Lifesaver</a:t>
            </a:r>
            <a:endParaRPr sz="1300" dirty="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157239" y="5909299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30" y="28030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39"/>
                </a:lnTo>
                <a:lnTo>
                  <a:pt x="28030" y="546159"/>
                </a:lnTo>
                <a:lnTo>
                  <a:pt x="58449" y="566669"/>
                </a:lnTo>
                <a:lnTo>
                  <a:pt x="95700" y="574189"/>
                </a:lnTo>
                <a:lnTo>
                  <a:pt x="2286593" y="574189"/>
                </a:lnTo>
                <a:lnTo>
                  <a:pt x="2323844" y="566669"/>
                </a:lnTo>
                <a:lnTo>
                  <a:pt x="2354264" y="546159"/>
                </a:lnTo>
                <a:lnTo>
                  <a:pt x="2374773" y="515739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4" y="28030"/>
                </a:lnTo>
                <a:lnTo>
                  <a:pt x="2323844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901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6397473" y="5934026"/>
            <a:ext cx="1901825" cy="491490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635" algn="ctr">
              <a:lnSpc>
                <a:spcPct val="100000"/>
              </a:lnSpc>
              <a:spcBef>
                <a:spcPts val="200"/>
              </a:spcBef>
            </a:pPr>
            <a:r>
              <a:rPr sz="1600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110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dirty="0">
                <a:solidFill>
                  <a:srgbClr val="D9D9D9"/>
                </a:solidFill>
                <a:latin typeface="Arial"/>
                <a:cs typeface="Arial"/>
              </a:rPr>
              <a:t>TIER</a:t>
            </a:r>
            <a:r>
              <a:rPr sz="1600" spc="-30" dirty="0">
                <a:solidFill>
                  <a:srgbClr val="D9D9D9"/>
                </a:solidFill>
                <a:latin typeface="Arial"/>
                <a:cs typeface="Arial"/>
              </a:rPr>
              <a:t> </a:t>
            </a:r>
            <a:r>
              <a:rPr sz="1600" spc="-50" dirty="0">
                <a:solidFill>
                  <a:srgbClr val="D9D9D9"/>
                </a:solidFill>
                <a:latin typeface="Arial"/>
                <a:cs typeface="Arial"/>
              </a:rPr>
              <a:t>3</a:t>
            </a:r>
            <a:endParaRPr sz="16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85"/>
              </a:spcBef>
            </a:pPr>
            <a:r>
              <a:rPr sz="1300" dirty="0">
                <a:solidFill>
                  <a:srgbClr val="D9D9D9"/>
                </a:solidFill>
                <a:latin typeface="Arial"/>
                <a:cs typeface="Arial"/>
              </a:rPr>
              <a:t>Combat</a:t>
            </a:r>
            <a:r>
              <a:rPr sz="1300" spc="-5" dirty="0">
                <a:solidFill>
                  <a:srgbClr val="D9D9D9"/>
                </a:solidFill>
                <a:latin typeface="Arial"/>
                <a:cs typeface="Arial"/>
              </a:rPr>
              <a:t> </a:t>
            </a:r>
            <a:r>
              <a:rPr sz="1300" spc="-10" dirty="0">
                <a:solidFill>
                  <a:srgbClr val="D9D9D9"/>
                </a:solidFill>
                <a:latin typeface="Arial"/>
                <a:cs typeface="Arial"/>
              </a:rPr>
              <a:t>Medic/Corpsman</a:t>
            </a:r>
            <a:endParaRPr sz="13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95366" y="4196588"/>
            <a:ext cx="8404860" cy="1508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4110"/>
              </a:lnSpc>
              <a:spcBef>
                <a:spcPts val="100"/>
              </a:spcBef>
            </a:pPr>
            <a:r>
              <a:rPr sz="3600" b="1" dirty="0">
                <a:latin typeface="Arial"/>
                <a:cs typeface="Arial"/>
              </a:rPr>
              <a:t>MODULE</a:t>
            </a:r>
            <a:r>
              <a:rPr sz="3600" b="1" spc="-20" dirty="0">
                <a:latin typeface="Arial"/>
                <a:cs typeface="Arial"/>
              </a:rPr>
              <a:t> </a:t>
            </a:r>
            <a:r>
              <a:rPr sz="3600" b="1" spc="-25" dirty="0">
                <a:latin typeface="Arial"/>
                <a:cs typeface="Arial"/>
              </a:rPr>
              <a:t>05:</a:t>
            </a:r>
            <a:endParaRPr sz="3600" dirty="0">
              <a:latin typeface="Arial"/>
              <a:cs typeface="Arial"/>
            </a:endParaRPr>
          </a:p>
          <a:p>
            <a:pPr marL="12700">
              <a:lnSpc>
                <a:spcPts val="3675"/>
              </a:lnSpc>
            </a:pPr>
            <a:r>
              <a:rPr sz="3400" b="1" spc="-20" dirty="0">
                <a:latin typeface="Arial"/>
                <a:cs typeface="Arial"/>
              </a:rPr>
              <a:t>TACTICAL</a:t>
            </a:r>
            <a:r>
              <a:rPr sz="3400" b="1" spc="-155" dirty="0">
                <a:latin typeface="Arial"/>
                <a:cs typeface="Arial"/>
              </a:rPr>
              <a:t> </a:t>
            </a:r>
            <a:r>
              <a:rPr sz="3400" b="1" spc="-10" dirty="0">
                <a:latin typeface="Arial"/>
                <a:cs typeface="Arial"/>
              </a:rPr>
              <a:t>TRAUMA</a:t>
            </a:r>
            <a:r>
              <a:rPr sz="3400" b="1" spc="-254" dirty="0">
                <a:latin typeface="Arial"/>
                <a:cs typeface="Arial"/>
              </a:rPr>
              <a:t> </a:t>
            </a:r>
            <a:r>
              <a:rPr sz="3400" b="1" dirty="0">
                <a:latin typeface="Arial"/>
                <a:cs typeface="Arial"/>
              </a:rPr>
              <a:t>ASSESSMENT</a:t>
            </a:r>
            <a:r>
              <a:rPr sz="3400" b="1" spc="-50" dirty="0">
                <a:latin typeface="Arial"/>
                <a:cs typeface="Arial"/>
              </a:rPr>
              <a:t> </a:t>
            </a:r>
            <a:r>
              <a:rPr sz="3400" b="1" spc="-40" dirty="0">
                <a:latin typeface="Arial"/>
                <a:cs typeface="Arial"/>
              </a:rPr>
              <a:t>(TTA)</a:t>
            </a:r>
            <a:endParaRPr sz="3400" dirty="0">
              <a:latin typeface="Arial"/>
              <a:cs typeface="Arial"/>
            </a:endParaRPr>
          </a:p>
          <a:p>
            <a:pPr marL="12700">
              <a:lnSpc>
                <a:spcPts val="3890"/>
              </a:lnSpc>
            </a:pPr>
            <a:r>
              <a:rPr sz="3400" b="1" dirty="0">
                <a:latin typeface="Arial"/>
                <a:cs typeface="Arial"/>
              </a:rPr>
              <a:t>[In</a:t>
            </a:r>
            <a:r>
              <a:rPr sz="3400" b="1" spc="10" dirty="0">
                <a:latin typeface="Arial"/>
                <a:cs typeface="Arial"/>
              </a:rPr>
              <a:t> </a:t>
            </a:r>
            <a:r>
              <a:rPr sz="3400" b="1" spc="-10" dirty="0">
                <a:latin typeface="Arial"/>
                <a:cs typeface="Arial"/>
              </a:rPr>
              <a:t>Depth]</a:t>
            </a:r>
            <a:endParaRPr sz="34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982495" y="1277960"/>
            <a:ext cx="10311765" cy="4462780"/>
          </a:xfrm>
          <a:custGeom>
            <a:avLst/>
            <a:gdLst/>
            <a:ahLst/>
            <a:cxnLst/>
            <a:rect l="l" t="t" r="r" b="b"/>
            <a:pathLst>
              <a:path w="10311765" h="4462780">
                <a:moveTo>
                  <a:pt x="390712" y="2"/>
                </a:moveTo>
                <a:lnTo>
                  <a:pt x="441412" y="2"/>
                </a:lnTo>
                <a:lnTo>
                  <a:pt x="492112" y="2"/>
                </a:lnTo>
                <a:lnTo>
                  <a:pt x="542812" y="2"/>
                </a:lnTo>
                <a:lnTo>
                  <a:pt x="593513" y="2"/>
                </a:lnTo>
                <a:lnTo>
                  <a:pt x="644213" y="2"/>
                </a:lnTo>
                <a:lnTo>
                  <a:pt x="694913" y="2"/>
                </a:lnTo>
                <a:lnTo>
                  <a:pt x="745613" y="2"/>
                </a:lnTo>
                <a:lnTo>
                  <a:pt x="796314" y="1"/>
                </a:lnTo>
                <a:lnTo>
                  <a:pt x="847014" y="1"/>
                </a:lnTo>
                <a:lnTo>
                  <a:pt x="897714" y="1"/>
                </a:lnTo>
                <a:lnTo>
                  <a:pt x="948414" y="1"/>
                </a:lnTo>
                <a:lnTo>
                  <a:pt x="999115" y="1"/>
                </a:lnTo>
                <a:lnTo>
                  <a:pt x="1049815" y="1"/>
                </a:lnTo>
                <a:lnTo>
                  <a:pt x="1100515" y="1"/>
                </a:lnTo>
                <a:lnTo>
                  <a:pt x="1151215" y="1"/>
                </a:lnTo>
                <a:lnTo>
                  <a:pt x="1201916" y="1"/>
                </a:lnTo>
                <a:lnTo>
                  <a:pt x="1252616" y="1"/>
                </a:lnTo>
                <a:lnTo>
                  <a:pt x="1303316" y="1"/>
                </a:lnTo>
                <a:lnTo>
                  <a:pt x="1354017" y="1"/>
                </a:lnTo>
                <a:lnTo>
                  <a:pt x="1404717" y="1"/>
                </a:lnTo>
                <a:lnTo>
                  <a:pt x="1455417" y="1"/>
                </a:lnTo>
                <a:lnTo>
                  <a:pt x="1506117" y="1"/>
                </a:lnTo>
                <a:lnTo>
                  <a:pt x="1556818" y="1"/>
                </a:lnTo>
                <a:lnTo>
                  <a:pt x="1607518" y="1"/>
                </a:lnTo>
                <a:lnTo>
                  <a:pt x="1658218" y="1"/>
                </a:lnTo>
                <a:lnTo>
                  <a:pt x="1708918" y="1"/>
                </a:lnTo>
                <a:lnTo>
                  <a:pt x="1759619" y="1"/>
                </a:lnTo>
                <a:lnTo>
                  <a:pt x="1810319" y="1"/>
                </a:lnTo>
                <a:lnTo>
                  <a:pt x="1861019" y="1"/>
                </a:lnTo>
                <a:lnTo>
                  <a:pt x="1911719" y="1"/>
                </a:lnTo>
                <a:lnTo>
                  <a:pt x="1962420" y="1"/>
                </a:lnTo>
                <a:lnTo>
                  <a:pt x="2013120" y="1"/>
                </a:lnTo>
                <a:lnTo>
                  <a:pt x="2063820" y="1"/>
                </a:lnTo>
                <a:lnTo>
                  <a:pt x="2114520" y="1"/>
                </a:lnTo>
                <a:lnTo>
                  <a:pt x="2165221" y="1"/>
                </a:lnTo>
                <a:lnTo>
                  <a:pt x="2215921" y="1"/>
                </a:lnTo>
                <a:lnTo>
                  <a:pt x="2266621" y="1"/>
                </a:lnTo>
                <a:lnTo>
                  <a:pt x="2317322" y="1"/>
                </a:lnTo>
                <a:lnTo>
                  <a:pt x="2368022" y="1"/>
                </a:lnTo>
                <a:lnTo>
                  <a:pt x="2418722" y="1"/>
                </a:lnTo>
                <a:lnTo>
                  <a:pt x="2469422" y="1"/>
                </a:lnTo>
                <a:lnTo>
                  <a:pt x="2520123" y="1"/>
                </a:lnTo>
                <a:lnTo>
                  <a:pt x="2570823" y="1"/>
                </a:lnTo>
                <a:lnTo>
                  <a:pt x="2621523" y="1"/>
                </a:lnTo>
                <a:lnTo>
                  <a:pt x="2672223" y="1"/>
                </a:lnTo>
                <a:lnTo>
                  <a:pt x="2722924" y="1"/>
                </a:lnTo>
                <a:lnTo>
                  <a:pt x="2773624" y="1"/>
                </a:lnTo>
                <a:lnTo>
                  <a:pt x="2824324" y="1"/>
                </a:lnTo>
                <a:lnTo>
                  <a:pt x="2875024" y="1"/>
                </a:lnTo>
                <a:lnTo>
                  <a:pt x="2925725" y="1"/>
                </a:lnTo>
                <a:lnTo>
                  <a:pt x="2976425" y="1"/>
                </a:lnTo>
                <a:lnTo>
                  <a:pt x="3027125" y="1"/>
                </a:lnTo>
                <a:lnTo>
                  <a:pt x="3077825" y="1"/>
                </a:lnTo>
                <a:lnTo>
                  <a:pt x="3128526" y="1"/>
                </a:lnTo>
                <a:lnTo>
                  <a:pt x="3179226" y="1"/>
                </a:lnTo>
                <a:lnTo>
                  <a:pt x="3229926" y="1"/>
                </a:lnTo>
                <a:lnTo>
                  <a:pt x="3280626" y="1"/>
                </a:lnTo>
                <a:lnTo>
                  <a:pt x="3331327" y="1"/>
                </a:lnTo>
                <a:lnTo>
                  <a:pt x="3382027" y="1"/>
                </a:lnTo>
                <a:lnTo>
                  <a:pt x="3432727" y="1"/>
                </a:lnTo>
                <a:lnTo>
                  <a:pt x="3483427" y="1"/>
                </a:lnTo>
                <a:lnTo>
                  <a:pt x="3534128" y="1"/>
                </a:lnTo>
                <a:lnTo>
                  <a:pt x="3584828" y="1"/>
                </a:lnTo>
                <a:lnTo>
                  <a:pt x="3635528" y="1"/>
                </a:lnTo>
                <a:lnTo>
                  <a:pt x="3686229" y="1"/>
                </a:lnTo>
                <a:lnTo>
                  <a:pt x="3736929" y="1"/>
                </a:lnTo>
                <a:lnTo>
                  <a:pt x="3787629" y="1"/>
                </a:lnTo>
                <a:lnTo>
                  <a:pt x="3838329" y="1"/>
                </a:lnTo>
                <a:lnTo>
                  <a:pt x="3889030" y="1"/>
                </a:lnTo>
                <a:lnTo>
                  <a:pt x="3939730" y="1"/>
                </a:lnTo>
                <a:lnTo>
                  <a:pt x="3990430" y="1"/>
                </a:lnTo>
                <a:lnTo>
                  <a:pt x="4041130" y="1"/>
                </a:lnTo>
                <a:lnTo>
                  <a:pt x="4091831" y="1"/>
                </a:lnTo>
                <a:lnTo>
                  <a:pt x="4142531" y="1"/>
                </a:lnTo>
                <a:lnTo>
                  <a:pt x="4193231" y="1"/>
                </a:lnTo>
                <a:lnTo>
                  <a:pt x="4243931" y="1"/>
                </a:lnTo>
                <a:lnTo>
                  <a:pt x="4294632" y="1"/>
                </a:lnTo>
                <a:lnTo>
                  <a:pt x="4345332" y="1"/>
                </a:lnTo>
                <a:lnTo>
                  <a:pt x="4396032" y="1"/>
                </a:lnTo>
                <a:lnTo>
                  <a:pt x="4446732" y="1"/>
                </a:lnTo>
                <a:lnTo>
                  <a:pt x="4497433" y="1"/>
                </a:lnTo>
                <a:lnTo>
                  <a:pt x="4548133" y="1"/>
                </a:lnTo>
                <a:lnTo>
                  <a:pt x="4598833" y="1"/>
                </a:lnTo>
                <a:lnTo>
                  <a:pt x="4649533" y="1"/>
                </a:lnTo>
                <a:lnTo>
                  <a:pt x="4700234" y="1"/>
                </a:lnTo>
                <a:lnTo>
                  <a:pt x="4750934" y="1"/>
                </a:lnTo>
                <a:lnTo>
                  <a:pt x="4801634" y="1"/>
                </a:lnTo>
                <a:lnTo>
                  <a:pt x="4852334" y="1"/>
                </a:lnTo>
                <a:lnTo>
                  <a:pt x="4903035" y="1"/>
                </a:lnTo>
                <a:lnTo>
                  <a:pt x="4953735" y="1"/>
                </a:lnTo>
                <a:lnTo>
                  <a:pt x="5004435" y="1"/>
                </a:lnTo>
                <a:lnTo>
                  <a:pt x="5055136" y="0"/>
                </a:lnTo>
                <a:lnTo>
                  <a:pt x="5105836" y="0"/>
                </a:lnTo>
                <a:lnTo>
                  <a:pt x="5156536" y="0"/>
                </a:lnTo>
                <a:lnTo>
                  <a:pt x="5207236" y="0"/>
                </a:lnTo>
                <a:lnTo>
                  <a:pt x="5257937" y="0"/>
                </a:lnTo>
                <a:lnTo>
                  <a:pt x="5308637" y="0"/>
                </a:lnTo>
                <a:lnTo>
                  <a:pt x="5359337" y="0"/>
                </a:lnTo>
                <a:lnTo>
                  <a:pt x="5410037" y="0"/>
                </a:lnTo>
                <a:lnTo>
                  <a:pt x="5460738" y="0"/>
                </a:lnTo>
                <a:lnTo>
                  <a:pt x="5511438" y="0"/>
                </a:lnTo>
                <a:lnTo>
                  <a:pt x="5562138" y="0"/>
                </a:lnTo>
                <a:lnTo>
                  <a:pt x="5612838" y="0"/>
                </a:lnTo>
                <a:lnTo>
                  <a:pt x="5663539" y="0"/>
                </a:lnTo>
                <a:lnTo>
                  <a:pt x="5714239" y="0"/>
                </a:lnTo>
                <a:lnTo>
                  <a:pt x="5764939" y="0"/>
                </a:lnTo>
                <a:lnTo>
                  <a:pt x="5815639" y="0"/>
                </a:lnTo>
                <a:lnTo>
                  <a:pt x="5866340" y="0"/>
                </a:lnTo>
                <a:lnTo>
                  <a:pt x="5917040" y="0"/>
                </a:lnTo>
                <a:lnTo>
                  <a:pt x="5967740" y="0"/>
                </a:lnTo>
                <a:lnTo>
                  <a:pt x="6018440" y="0"/>
                </a:lnTo>
                <a:lnTo>
                  <a:pt x="6069141" y="0"/>
                </a:lnTo>
                <a:lnTo>
                  <a:pt x="6119841" y="0"/>
                </a:lnTo>
                <a:lnTo>
                  <a:pt x="6170541" y="0"/>
                </a:lnTo>
                <a:lnTo>
                  <a:pt x="6221241" y="0"/>
                </a:lnTo>
                <a:lnTo>
                  <a:pt x="6271942" y="0"/>
                </a:lnTo>
                <a:lnTo>
                  <a:pt x="6322642" y="0"/>
                </a:lnTo>
                <a:lnTo>
                  <a:pt x="6373342" y="0"/>
                </a:lnTo>
                <a:lnTo>
                  <a:pt x="6424042" y="0"/>
                </a:lnTo>
                <a:lnTo>
                  <a:pt x="6474743" y="0"/>
                </a:lnTo>
                <a:lnTo>
                  <a:pt x="6525443" y="0"/>
                </a:lnTo>
                <a:lnTo>
                  <a:pt x="6576143" y="0"/>
                </a:lnTo>
                <a:lnTo>
                  <a:pt x="6626844" y="0"/>
                </a:lnTo>
                <a:lnTo>
                  <a:pt x="6677544" y="0"/>
                </a:lnTo>
                <a:lnTo>
                  <a:pt x="6728244" y="0"/>
                </a:lnTo>
                <a:lnTo>
                  <a:pt x="6778944" y="0"/>
                </a:lnTo>
                <a:lnTo>
                  <a:pt x="6829645" y="0"/>
                </a:lnTo>
                <a:lnTo>
                  <a:pt x="6880345" y="0"/>
                </a:lnTo>
                <a:lnTo>
                  <a:pt x="6931045" y="0"/>
                </a:lnTo>
                <a:lnTo>
                  <a:pt x="6981745" y="0"/>
                </a:lnTo>
                <a:lnTo>
                  <a:pt x="7032446" y="0"/>
                </a:lnTo>
                <a:lnTo>
                  <a:pt x="7083146" y="0"/>
                </a:lnTo>
                <a:lnTo>
                  <a:pt x="7133846" y="0"/>
                </a:lnTo>
                <a:lnTo>
                  <a:pt x="7184546" y="0"/>
                </a:lnTo>
                <a:lnTo>
                  <a:pt x="7235247" y="0"/>
                </a:lnTo>
                <a:lnTo>
                  <a:pt x="7285947" y="0"/>
                </a:lnTo>
                <a:lnTo>
                  <a:pt x="7336647" y="0"/>
                </a:lnTo>
                <a:lnTo>
                  <a:pt x="7387347" y="0"/>
                </a:lnTo>
                <a:lnTo>
                  <a:pt x="7438048" y="0"/>
                </a:lnTo>
                <a:lnTo>
                  <a:pt x="7488748" y="0"/>
                </a:lnTo>
                <a:lnTo>
                  <a:pt x="7539448" y="0"/>
                </a:lnTo>
                <a:lnTo>
                  <a:pt x="7590148" y="0"/>
                </a:lnTo>
                <a:lnTo>
                  <a:pt x="7640849" y="0"/>
                </a:lnTo>
                <a:lnTo>
                  <a:pt x="7691549" y="0"/>
                </a:lnTo>
                <a:lnTo>
                  <a:pt x="7742249" y="0"/>
                </a:lnTo>
                <a:lnTo>
                  <a:pt x="7792950" y="0"/>
                </a:lnTo>
                <a:lnTo>
                  <a:pt x="7843650" y="0"/>
                </a:lnTo>
                <a:lnTo>
                  <a:pt x="7894350" y="0"/>
                </a:lnTo>
                <a:lnTo>
                  <a:pt x="7945050" y="0"/>
                </a:lnTo>
                <a:lnTo>
                  <a:pt x="7995751" y="0"/>
                </a:lnTo>
                <a:lnTo>
                  <a:pt x="8046451" y="0"/>
                </a:lnTo>
                <a:lnTo>
                  <a:pt x="8097151" y="0"/>
                </a:lnTo>
                <a:lnTo>
                  <a:pt x="8147851" y="0"/>
                </a:lnTo>
                <a:lnTo>
                  <a:pt x="8198552" y="0"/>
                </a:lnTo>
                <a:lnTo>
                  <a:pt x="8249252" y="0"/>
                </a:lnTo>
                <a:lnTo>
                  <a:pt x="8299952" y="0"/>
                </a:lnTo>
                <a:lnTo>
                  <a:pt x="8350652" y="0"/>
                </a:lnTo>
                <a:lnTo>
                  <a:pt x="8401353" y="0"/>
                </a:lnTo>
                <a:lnTo>
                  <a:pt x="8452053" y="0"/>
                </a:lnTo>
                <a:lnTo>
                  <a:pt x="8502753" y="0"/>
                </a:lnTo>
                <a:lnTo>
                  <a:pt x="8553454" y="0"/>
                </a:lnTo>
                <a:lnTo>
                  <a:pt x="8604154" y="0"/>
                </a:lnTo>
                <a:lnTo>
                  <a:pt x="8654854" y="0"/>
                </a:lnTo>
                <a:lnTo>
                  <a:pt x="8705554" y="0"/>
                </a:lnTo>
                <a:lnTo>
                  <a:pt x="8756255" y="0"/>
                </a:lnTo>
                <a:lnTo>
                  <a:pt x="8806955" y="0"/>
                </a:lnTo>
                <a:lnTo>
                  <a:pt x="8857655" y="0"/>
                </a:lnTo>
                <a:lnTo>
                  <a:pt x="8908355" y="0"/>
                </a:lnTo>
                <a:lnTo>
                  <a:pt x="8959056" y="0"/>
                </a:lnTo>
                <a:lnTo>
                  <a:pt x="9013801" y="2246"/>
                </a:lnTo>
                <a:lnTo>
                  <a:pt x="9066819" y="8828"/>
                </a:lnTo>
                <a:lnTo>
                  <a:pt x="9117798" y="19509"/>
                </a:lnTo>
                <a:lnTo>
                  <a:pt x="9166424" y="34055"/>
                </a:lnTo>
                <a:lnTo>
                  <a:pt x="9212386" y="52228"/>
                </a:lnTo>
                <a:lnTo>
                  <a:pt x="9255371" y="73794"/>
                </a:lnTo>
                <a:lnTo>
                  <a:pt x="9295066" y="98516"/>
                </a:lnTo>
                <a:lnTo>
                  <a:pt x="9331159" y="126159"/>
                </a:lnTo>
                <a:lnTo>
                  <a:pt x="9363338" y="156486"/>
                </a:lnTo>
                <a:lnTo>
                  <a:pt x="9391290" y="189263"/>
                </a:lnTo>
                <a:lnTo>
                  <a:pt x="9414703" y="224252"/>
                </a:lnTo>
                <a:lnTo>
                  <a:pt x="9433263" y="261219"/>
                </a:lnTo>
                <a:lnTo>
                  <a:pt x="9446660" y="299927"/>
                </a:lnTo>
                <a:lnTo>
                  <a:pt x="10311321" y="2189588"/>
                </a:lnTo>
                <a:lnTo>
                  <a:pt x="9446660" y="4162824"/>
                </a:lnTo>
                <a:lnTo>
                  <a:pt x="9433263" y="4201532"/>
                </a:lnTo>
                <a:lnTo>
                  <a:pt x="9414703" y="4238499"/>
                </a:lnTo>
                <a:lnTo>
                  <a:pt x="9391290" y="4273488"/>
                </a:lnTo>
                <a:lnTo>
                  <a:pt x="9363338" y="4306264"/>
                </a:lnTo>
                <a:lnTo>
                  <a:pt x="9331159" y="4336592"/>
                </a:lnTo>
                <a:lnTo>
                  <a:pt x="9295066" y="4364235"/>
                </a:lnTo>
                <a:lnTo>
                  <a:pt x="9255371" y="4388957"/>
                </a:lnTo>
                <a:lnTo>
                  <a:pt x="9212386" y="4410523"/>
                </a:lnTo>
                <a:lnTo>
                  <a:pt x="9166424" y="4428696"/>
                </a:lnTo>
                <a:lnTo>
                  <a:pt x="9117798" y="4443242"/>
                </a:lnTo>
                <a:lnTo>
                  <a:pt x="9066819" y="4453923"/>
                </a:lnTo>
                <a:lnTo>
                  <a:pt x="9013801" y="4460505"/>
                </a:lnTo>
                <a:lnTo>
                  <a:pt x="8959056" y="4462752"/>
                </a:lnTo>
                <a:lnTo>
                  <a:pt x="458805" y="4462752"/>
                </a:lnTo>
                <a:lnTo>
                  <a:pt x="401328" y="4460224"/>
                </a:lnTo>
                <a:lnTo>
                  <a:pt x="346839" y="4452831"/>
                </a:lnTo>
                <a:lnTo>
                  <a:pt x="295540" y="4440853"/>
                </a:lnTo>
                <a:lnTo>
                  <a:pt x="247636" y="4424572"/>
                </a:lnTo>
                <a:lnTo>
                  <a:pt x="203330" y="4404270"/>
                </a:lnTo>
                <a:lnTo>
                  <a:pt x="162824" y="4380230"/>
                </a:lnTo>
                <a:lnTo>
                  <a:pt x="126322" y="4352732"/>
                </a:lnTo>
                <a:lnTo>
                  <a:pt x="94028" y="4322059"/>
                </a:lnTo>
                <a:lnTo>
                  <a:pt x="66144" y="4288492"/>
                </a:lnTo>
                <a:lnTo>
                  <a:pt x="42874" y="4252314"/>
                </a:lnTo>
                <a:lnTo>
                  <a:pt x="24421" y="4213806"/>
                </a:lnTo>
                <a:lnTo>
                  <a:pt x="10989" y="4173250"/>
                </a:lnTo>
                <a:lnTo>
                  <a:pt x="2781" y="4130928"/>
                </a:lnTo>
                <a:lnTo>
                  <a:pt x="0" y="4087122"/>
                </a:lnTo>
                <a:lnTo>
                  <a:pt x="0" y="356175"/>
                </a:lnTo>
                <a:lnTo>
                  <a:pt x="2075" y="309384"/>
                </a:lnTo>
                <a:lnTo>
                  <a:pt x="8382" y="264925"/>
                </a:lnTo>
                <a:lnTo>
                  <a:pt x="19036" y="223042"/>
                </a:lnTo>
                <a:lnTo>
                  <a:pt x="34157" y="183982"/>
                </a:lnTo>
                <a:lnTo>
                  <a:pt x="53863" y="147990"/>
                </a:lnTo>
                <a:lnTo>
                  <a:pt x="78271" y="115312"/>
                </a:lnTo>
                <a:lnTo>
                  <a:pt x="107500" y="86194"/>
                </a:lnTo>
                <a:lnTo>
                  <a:pt x="141667" y="60881"/>
                </a:lnTo>
                <a:lnTo>
                  <a:pt x="180891" y="39620"/>
                </a:lnTo>
                <a:lnTo>
                  <a:pt x="225289" y="22656"/>
                </a:lnTo>
                <a:lnTo>
                  <a:pt x="274980" y="10234"/>
                </a:lnTo>
                <a:lnTo>
                  <a:pt x="330081" y="2601"/>
                </a:lnTo>
                <a:lnTo>
                  <a:pt x="390712" y="2"/>
                </a:lnTo>
                <a:close/>
              </a:path>
            </a:pathLst>
          </a:custGeom>
          <a:ln w="38100">
            <a:solidFill>
              <a:srgbClr val="2E333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288824" y="300228"/>
            <a:ext cx="5616575" cy="610870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567055" marR="5080" indent="-554990">
              <a:lnSpc>
                <a:spcPts val="2210"/>
              </a:lnSpc>
              <a:spcBef>
                <a:spcPts val="330"/>
              </a:spcBef>
            </a:pPr>
            <a:r>
              <a:rPr sz="2000" spc="-10" dirty="0">
                <a:solidFill>
                  <a:srgbClr val="767171"/>
                </a:solidFill>
              </a:rPr>
              <a:t>TACTICAL</a:t>
            </a:r>
            <a:r>
              <a:rPr sz="2000" spc="-85" dirty="0">
                <a:solidFill>
                  <a:srgbClr val="767171"/>
                </a:solidFill>
              </a:rPr>
              <a:t> </a:t>
            </a:r>
            <a:r>
              <a:rPr sz="2000" spc="-10" dirty="0">
                <a:solidFill>
                  <a:srgbClr val="767171"/>
                </a:solidFill>
              </a:rPr>
              <a:t>COMBAT</a:t>
            </a:r>
            <a:r>
              <a:rPr sz="2000" spc="-55" dirty="0">
                <a:solidFill>
                  <a:srgbClr val="767171"/>
                </a:solidFill>
              </a:rPr>
              <a:t> </a:t>
            </a:r>
            <a:r>
              <a:rPr sz="2000" spc="-10" dirty="0">
                <a:solidFill>
                  <a:srgbClr val="767171"/>
                </a:solidFill>
              </a:rPr>
              <a:t>CASUALTY</a:t>
            </a:r>
            <a:r>
              <a:rPr sz="2000" spc="-85" dirty="0">
                <a:solidFill>
                  <a:srgbClr val="767171"/>
                </a:solidFill>
              </a:rPr>
              <a:t> </a:t>
            </a:r>
            <a:r>
              <a:rPr sz="2000" dirty="0">
                <a:solidFill>
                  <a:srgbClr val="767171"/>
                </a:solidFill>
              </a:rPr>
              <a:t>CARE</a:t>
            </a:r>
            <a:r>
              <a:rPr sz="2000" spc="-50" dirty="0">
                <a:solidFill>
                  <a:srgbClr val="767171"/>
                </a:solidFill>
              </a:rPr>
              <a:t> </a:t>
            </a:r>
            <a:r>
              <a:rPr sz="2000" spc="-10" dirty="0">
                <a:solidFill>
                  <a:srgbClr val="767171"/>
                </a:solidFill>
              </a:rPr>
              <a:t>(TCCC) ROLE-</a:t>
            </a:r>
            <a:r>
              <a:rPr sz="2000" dirty="0">
                <a:solidFill>
                  <a:srgbClr val="767171"/>
                </a:solidFill>
              </a:rPr>
              <a:t>BASED</a:t>
            </a:r>
            <a:r>
              <a:rPr sz="2000" spc="10" dirty="0">
                <a:solidFill>
                  <a:srgbClr val="767171"/>
                </a:solidFill>
              </a:rPr>
              <a:t> </a:t>
            </a:r>
            <a:r>
              <a:rPr sz="2000" dirty="0">
                <a:solidFill>
                  <a:srgbClr val="767171"/>
                </a:solidFill>
              </a:rPr>
              <a:t>TRAINING</a:t>
            </a:r>
            <a:r>
              <a:rPr sz="2000" spc="15" dirty="0">
                <a:solidFill>
                  <a:srgbClr val="767171"/>
                </a:solidFill>
              </a:rPr>
              <a:t> </a:t>
            </a:r>
            <a:r>
              <a:rPr sz="2000" spc="-10" dirty="0">
                <a:solidFill>
                  <a:srgbClr val="767171"/>
                </a:solidFill>
              </a:rPr>
              <a:t>SPECTRUM</a:t>
            </a:r>
            <a:endParaRPr sz="2000"/>
          </a:p>
        </p:txBody>
      </p:sp>
      <p:grpSp>
        <p:nvGrpSpPr>
          <p:cNvPr id="5" name="object 5"/>
          <p:cNvGrpSpPr/>
          <p:nvPr/>
        </p:nvGrpSpPr>
        <p:grpSpPr>
          <a:xfrm>
            <a:off x="941219" y="5857647"/>
            <a:ext cx="10106660" cy="454659"/>
            <a:chOff x="941219" y="5857647"/>
            <a:chExt cx="10106660" cy="454659"/>
          </a:xfrm>
        </p:grpSpPr>
        <p:sp>
          <p:nvSpPr>
            <p:cNvPr id="6" name="object 6"/>
            <p:cNvSpPr/>
            <p:nvPr/>
          </p:nvSpPr>
          <p:spPr>
            <a:xfrm>
              <a:off x="982494" y="5898922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9781128" y="0"/>
                  </a:moveTo>
                  <a:lnTo>
                    <a:pt x="0" y="0"/>
                  </a:lnTo>
                  <a:lnTo>
                    <a:pt x="0" y="371576"/>
                  </a:lnTo>
                  <a:lnTo>
                    <a:pt x="9781128" y="371576"/>
                  </a:lnTo>
                  <a:lnTo>
                    <a:pt x="10024089" y="185794"/>
                  </a:lnTo>
                  <a:lnTo>
                    <a:pt x="9781128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982494" y="5898922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0" y="0"/>
                  </a:moveTo>
                  <a:lnTo>
                    <a:pt x="9781128" y="0"/>
                  </a:lnTo>
                  <a:lnTo>
                    <a:pt x="10024090" y="185794"/>
                  </a:lnTo>
                  <a:lnTo>
                    <a:pt x="9781128" y="371577"/>
                  </a:lnTo>
                  <a:lnTo>
                    <a:pt x="0" y="371577"/>
                  </a:lnTo>
                  <a:lnTo>
                    <a:pt x="0" y="0"/>
                  </a:lnTo>
                  <a:close/>
                </a:path>
              </a:pathLst>
            </a:custGeom>
            <a:ln w="82550">
              <a:solidFill>
                <a:srgbClr val="D9D9D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3853125" y="5924803"/>
            <a:ext cx="41630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solidFill>
                  <a:srgbClr val="595959"/>
                </a:solidFill>
                <a:latin typeface="Arial"/>
                <a:cs typeface="Arial"/>
              </a:rPr>
              <a:t>STANDARDIZED</a:t>
            </a:r>
            <a:r>
              <a:rPr sz="1800" b="1" spc="-3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595959"/>
                </a:solidFill>
                <a:latin typeface="Arial"/>
                <a:cs typeface="Arial"/>
              </a:rPr>
              <a:t>JOINT</a:t>
            </a:r>
            <a:r>
              <a:rPr sz="1800" b="1" spc="-2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595959"/>
                </a:solidFill>
                <a:latin typeface="Arial"/>
                <a:cs typeface="Arial"/>
              </a:rPr>
              <a:t>CURRICULUM</a:t>
            </a:r>
            <a:endParaRPr sz="18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394885" y="5315203"/>
            <a:ext cx="17576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D93C44"/>
                </a:solidFill>
                <a:latin typeface="Arial"/>
                <a:cs typeface="Arial"/>
              </a:rPr>
              <a:t>YOU</a:t>
            </a:r>
            <a:r>
              <a:rPr sz="1800" b="1" spc="-85" dirty="0">
                <a:solidFill>
                  <a:srgbClr val="D93C44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D93C44"/>
                </a:solidFill>
                <a:latin typeface="Arial"/>
                <a:cs typeface="Arial"/>
              </a:rPr>
              <a:t>ARE</a:t>
            </a:r>
            <a:r>
              <a:rPr sz="1800" b="1" spc="-10" dirty="0">
                <a:solidFill>
                  <a:srgbClr val="D93C44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D93C44"/>
                </a:solidFill>
                <a:latin typeface="Arial"/>
                <a:cs typeface="Arial"/>
              </a:rPr>
              <a:t>HERE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516514" y="1133471"/>
            <a:ext cx="4714875" cy="424815"/>
          </a:xfrm>
          <a:custGeom>
            <a:avLst/>
            <a:gdLst/>
            <a:ahLst/>
            <a:cxnLst/>
            <a:rect l="l" t="t" r="r" b="b"/>
            <a:pathLst>
              <a:path w="4714875" h="424815">
                <a:moveTo>
                  <a:pt x="4714618" y="0"/>
                </a:moveTo>
                <a:lnTo>
                  <a:pt x="0" y="0"/>
                </a:lnTo>
                <a:lnTo>
                  <a:pt x="0" y="424731"/>
                </a:lnTo>
                <a:lnTo>
                  <a:pt x="4714618" y="424731"/>
                </a:lnTo>
                <a:lnTo>
                  <a:pt x="471461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4836392" y="1115059"/>
            <a:ext cx="20751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Arial"/>
                <a:cs typeface="Arial"/>
              </a:rPr>
              <a:t>ROLE</a:t>
            </a:r>
            <a:r>
              <a:rPr sz="2400" b="1" spc="-1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1</a:t>
            </a:r>
            <a:r>
              <a:rPr sz="2400" b="1" spc="-10" dirty="0">
                <a:latin typeface="Arial"/>
                <a:cs typeface="Arial"/>
              </a:rPr>
              <a:t> </a:t>
            </a:r>
            <a:r>
              <a:rPr sz="2400" b="1" spc="-20" dirty="0">
                <a:latin typeface="Arial"/>
                <a:cs typeface="Arial"/>
              </a:rPr>
              <a:t>CARE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1665627" y="1513213"/>
            <a:ext cx="3914775" cy="708025"/>
            <a:chOff x="1665627" y="1513213"/>
            <a:chExt cx="3914775" cy="708025"/>
          </a:xfrm>
        </p:grpSpPr>
        <p:sp>
          <p:nvSpPr>
            <p:cNvPr id="13" name="object 13"/>
            <p:cNvSpPr/>
            <p:nvPr/>
          </p:nvSpPr>
          <p:spPr>
            <a:xfrm>
              <a:off x="1678327" y="1817224"/>
              <a:ext cx="3889375" cy="369570"/>
            </a:xfrm>
            <a:custGeom>
              <a:avLst/>
              <a:gdLst/>
              <a:ahLst/>
              <a:cxnLst/>
              <a:rect l="l" t="t" r="r" b="b"/>
              <a:pathLst>
                <a:path w="3889375" h="369569">
                  <a:moveTo>
                    <a:pt x="0" y="369321"/>
                  </a:moveTo>
                  <a:lnTo>
                    <a:pt x="2856" y="322994"/>
                  </a:lnTo>
                  <a:lnTo>
                    <a:pt x="11195" y="278384"/>
                  </a:lnTo>
                  <a:lnTo>
                    <a:pt x="24675" y="235838"/>
                  </a:lnTo>
                  <a:lnTo>
                    <a:pt x="42951" y="195701"/>
                  </a:lnTo>
                  <a:lnTo>
                    <a:pt x="65680" y="158319"/>
                  </a:lnTo>
                  <a:lnTo>
                    <a:pt x="92518" y="124040"/>
                  </a:lnTo>
                  <a:lnTo>
                    <a:pt x="123122" y="93208"/>
                  </a:lnTo>
                  <a:lnTo>
                    <a:pt x="157148" y="66169"/>
                  </a:lnTo>
                  <a:lnTo>
                    <a:pt x="194253" y="43271"/>
                  </a:lnTo>
                  <a:lnTo>
                    <a:pt x="234093" y="24859"/>
                  </a:lnTo>
                  <a:lnTo>
                    <a:pt x="276325" y="11279"/>
                  </a:lnTo>
                  <a:lnTo>
                    <a:pt x="320604" y="2877"/>
                  </a:lnTo>
                  <a:lnTo>
                    <a:pt x="366588" y="0"/>
                  </a:lnTo>
                  <a:lnTo>
                    <a:pt x="3522505" y="0"/>
                  </a:lnTo>
                  <a:lnTo>
                    <a:pt x="3568489" y="2877"/>
                  </a:lnTo>
                  <a:lnTo>
                    <a:pt x="3612768" y="11279"/>
                  </a:lnTo>
                  <a:lnTo>
                    <a:pt x="3655000" y="24859"/>
                  </a:lnTo>
                  <a:lnTo>
                    <a:pt x="3694840" y="43271"/>
                  </a:lnTo>
                  <a:lnTo>
                    <a:pt x="3731945" y="66169"/>
                  </a:lnTo>
                  <a:lnTo>
                    <a:pt x="3765971" y="93208"/>
                  </a:lnTo>
                  <a:lnTo>
                    <a:pt x="3796575" y="124040"/>
                  </a:lnTo>
                  <a:lnTo>
                    <a:pt x="3823413" y="158319"/>
                  </a:lnTo>
                  <a:lnTo>
                    <a:pt x="3846142" y="195701"/>
                  </a:lnTo>
                  <a:lnTo>
                    <a:pt x="3864418" y="235838"/>
                  </a:lnTo>
                  <a:lnTo>
                    <a:pt x="3877898" y="278384"/>
                  </a:lnTo>
                  <a:lnTo>
                    <a:pt x="3886237" y="322994"/>
                  </a:lnTo>
                  <a:lnTo>
                    <a:pt x="3889094" y="369321"/>
                  </a:lnTo>
                </a:path>
              </a:pathLst>
            </a:custGeom>
            <a:ln w="25400">
              <a:solidFill>
                <a:srgbClr val="BFBFB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720624" y="1513213"/>
              <a:ext cx="1998345" cy="708025"/>
            </a:xfrm>
            <a:custGeom>
              <a:avLst/>
              <a:gdLst/>
              <a:ahLst/>
              <a:cxnLst/>
              <a:rect l="l" t="t" r="r" b="b"/>
              <a:pathLst>
                <a:path w="1998345" h="708025">
                  <a:moveTo>
                    <a:pt x="1997948" y="0"/>
                  </a:moveTo>
                  <a:lnTo>
                    <a:pt x="0" y="0"/>
                  </a:lnTo>
                  <a:lnTo>
                    <a:pt x="0" y="707886"/>
                  </a:lnTo>
                  <a:lnTo>
                    <a:pt x="1997948" y="707886"/>
                  </a:lnTo>
                  <a:lnTo>
                    <a:pt x="199794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2847173" y="1534667"/>
            <a:ext cx="175006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0010" marR="5080" indent="-67945">
              <a:lnSpc>
                <a:spcPct val="100000"/>
              </a:lnSpc>
              <a:spcBef>
                <a:spcPts val="100"/>
              </a:spcBef>
            </a:pPr>
            <a:r>
              <a:rPr sz="2000" b="1" spc="-10" dirty="0">
                <a:solidFill>
                  <a:srgbClr val="2E3334"/>
                </a:solidFill>
                <a:latin typeface="Arial"/>
                <a:cs typeface="Arial"/>
              </a:rPr>
              <a:t>NONMEDICAL PERSONNEL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1426463" y="1542453"/>
            <a:ext cx="8958580" cy="4111625"/>
            <a:chOff x="1426463" y="1542453"/>
            <a:chExt cx="8958580" cy="4111625"/>
          </a:xfrm>
        </p:grpSpPr>
        <p:sp>
          <p:nvSpPr>
            <p:cNvPr id="17" name="object 17"/>
            <p:cNvSpPr/>
            <p:nvPr/>
          </p:nvSpPr>
          <p:spPr>
            <a:xfrm>
              <a:off x="6078052" y="5312139"/>
              <a:ext cx="220979" cy="255904"/>
            </a:xfrm>
            <a:custGeom>
              <a:avLst/>
              <a:gdLst/>
              <a:ahLst/>
              <a:cxnLst/>
              <a:rect l="l" t="t" r="r" b="b"/>
              <a:pathLst>
                <a:path w="220979" h="255904">
                  <a:moveTo>
                    <a:pt x="220510" y="0"/>
                  </a:moveTo>
                  <a:lnTo>
                    <a:pt x="0" y="127896"/>
                  </a:lnTo>
                  <a:lnTo>
                    <a:pt x="220510" y="255791"/>
                  </a:lnTo>
                  <a:lnTo>
                    <a:pt x="220510" y="0"/>
                  </a:lnTo>
                  <a:close/>
                </a:path>
              </a:pathLst>
            </a:custGeom>
            <a:solidFill>
              <a:srgbClr val="D93C4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534399" y="2197608"/>
              <a:ext cx="1850136" cy="282854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315455" y="2173224"/>
              <a:ext cx="1850136" cy="282854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672840" y="2185416"/>
              <a:ext cx="2267712" cy="346862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426463" y="2157984"/>
              <a:ext cx="1874519" cy="2868168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6456704" y="1788605"/>
              <a:ext cx="3671570" cy="369570"/>
            </a:xfrm>
            <a:custGeom>
              <a:avLst/>
              <a:gdLst/>
              <a:ahLst/>
              <a:cxnLst/>
              <a:rect l="l" t="t" r="r" b="b"/>
              <a:pathLst>
                <a:path w="3671570" h="369569">
                  <a:moveTo>
                    <a:pt x="0" y="369321"/>
                  </a:moveTo>
                  <a:lnTo>
                    <a:pt x="2856" y="322994"/>
                  </a:lnTo>
                  <a:lnTo>
                    <a:pt x="11195" y="278384"/>
                  </a:lnTo>
                  <a:lnTo>
                    <a:pt x="24675" y="235838"/>
                  </a:lnTo>
                  <a:lnTo>
                    <a:pt x="42951" y="195701"/>
                  </a:lnTo>
                  <a:lnTo>
                    <a:pt x="65680" y="158319"/>
                  </a:lnTo>
                  <a:lnTo>
                    <a:pt x="92518" y="124040"/>
                  </a:lnTo>
                  <a:lnTo>
                    <a:pt x="123122" y="93208"/>
                  </a:lnTo>
                  <a:lnTo>
                    <a:pt x="157148" y="66169"/>
                  </a:lnTo>
                  <a:lnTo>
                    <a:pt x="194253" y="43271"/>
                  </a:lnTo>
                  <a:lnTo>
                    <a:pt x="234093" y="24859"/>
                  </a:lnTo>
                  <a:lnTo>
                    <a:pt x="276324" y="11279"/>
                  </a:lnTo>
                  <a:lnTo>
                    <a:pt x="320604" y="2877"/>
                  </a:lnTo>
                  <a:lnTo>
                    <a:pt x="366588" y="0"/>
                  </a:lnTo>
                  <a:lnTo>
                    <a:pt x="3304557" y="0"/>
                  </a:lnTo>
                  <a:lnTo>
                    <a:pt x="3350541" y="2877"/>
                  </a:lnTo>
                  <a:lnTo>
                    <a:pt x="3394820" y="11279"/>
                  </a:lnTo>
                  <a:lnTo>
                    <a:pt x="3437052" y="24859"/>
                  </a:lnTo>
                  <a:lnTo>
                    <a:pt x="3476892" y="43271"/>
                  </a:lnTo>
                  <a:lnTo>
                    <a:pt x="3513997" y="66169"/>
                  </a:lnTo>
                  <a:lnTo>
                    <a:pt x="3548023" y="93208"/>
                  </a:lnTo>
                  <a:lnTo>
                    <a:pt x="3578627" y="124040"/>
                  </a:lnTo>
                  <a:lnTo>
                    <a:pt x="3605465" y="158319"/>
                  </a:lnTo>
                  <a:lnTo>
                    <a:pt x="3628194" y="195701"/>
                  </a:lnTo>
                  <a:lnTo>
                    <a:pt x="3646470" y="235838"/>
                  </a:lnTo>
                  <a:lnTo>
                    <a:pt x="3659950" y="278384"/>
                  </a:lnTo>
                  <a:lnTo>
                    <a:pt x="3668289" y="322994"/>
                  </a:lnTo>
                  <a:lnTo>
                    <a:pt x="3671146" y="369321"/>
                  </a:lnTo>
                </a:path>
              </a:pathLst>
            </a:custGeom>
            <a:ln w="25400">
              <a:solidFill>
                <a:srgbClr val="BFBFB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7056785" y="1542453"/>
              <a:ext cx="2404745" cy="646430"/>
            </a:xfrm>
            <a:custGeom>
              <a:avLst/>
              <a:gdLst/>
              <a:ahLst/>
              <a:cxnLst/>
              <a:rect l="l" t="t" r="r" b="b"/>
              <a:pathLst>
                <a:path w="2404745" h="646430">
                  <a:moveTo>
                    <a:pt x="2404671" y="0"/>
                  </a:moveTo>
                  <a:lnTo>
                    <a:pt x="0" y="0"/>
                  </a:lnTo>
                  <a:lnTo>
                    <a:pt x="0" y="646330"/>
                  </a:lnTo>
                  <a:lnTo>
                    <a:pt x="2404671" y="646330"/>
                  </a:lnTo>
                  <a:lnTo>
                    <a:pt x="240467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7454257" y="1537715"/>
            <a:ext cx="1609725" cy="610870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12700" marR="5080" indent="214629">
              <a:lnSpc>
                <a:spcPts val="2210"/>
              </a:lnSpc>
              <a:spcBef>
                <a:spcPts val="330"/>
              </a:spcBef>
            </a:pPr>
            <a:r>
              <a:rPr sz="2000" b="1" spc="-10" dirty="0">
                <a:solidFill>
                  <a:srgbClr val="2E3334"/>
                </a:solidFill>
                <a:latin typeface="Arial"/>
                <a:cs typeface="Arial"/>
              </a:rPr>
              <a:t>MEDICAL PERSONNEL</a:t>
            </a:r>
            <a:endParaRPr sz="2000">
              <a:latin typeface="Arial"/>
              <a:cs typeface="Arial"/>
            </a:endParaRPr>
          </a:p>
        </p:txBody>
      </p:sp>
      <p:sp>
        <p:nvSpPr>
          <p:cNvPr id="29" name="object 2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</a:t>
            </a:fld>
            <a:endParaRPr spc="-25" dirty="0"/>
          </a:p>
        </p:txBody>
      </p:sp>
      <p:sp>
        <p:nvSpPr>
          <p:cNvPr id="30" name="object 3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2630613" y="4617211"/>
            <a:ext cx="533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 dirty="0">
                <a:solidFill>
                  <a:srgbClr val="595959"/>
                </a:solidFill>
                <a:latin typeface="Arial"/>
                <a:cs typeface="Arial"/>
              </a:rPr>
              <a:t>ASM</a:t>
            </a:r>
            <a:endParaRPr sz="18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306232" y="5239003"/>
            <a:ext cx="483234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 dirty="0">
                <a:solidFill>
                  <a:srgbClr val="595959"/>
                </a:solidFill>
                <a:latin typeface="Arial"/>
                <a:cs typeface="Arial"/>
              </a:rPr>
              <a:t>CLS</a:t>
            </a:r>
            <a:endParaRPr sz="18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488845" y="4617211"/>
            <a:ext cx="546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CMC</a:t>
            </a:r>
            <a:endParaRPr sz="180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9677589" y="4589779"/>
            <a:ext cx="4953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CPP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562158" y="5908547"/>
            <a:ext cx="141160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2E3334"/>
                </a:solidFill>
                <a:latin typeface="Arial"/>
                <a:cs typeface="Arial"/>
              </a:rPr>
              <a:t>=</a:t>
            </a:r>
            <a:r>
              <a:rPr sz="1400" spc="-2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2E3334"/>
                </a:solidFill>
                <a:latin typeface="Arial"/>
                <a:cs typeface="Arial"/>
              </a:rPr>
              <a:t>Cognitive</a:t>
            </a:r>
            <a:r>
              <a:rPr sz="1400" spc="-1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spc="-20" dirty="0">
                <a:solidFill>
                  <a:srgbClr val="2E3334"/>
                </a:solidFill>
                <a:latin typeface="Arial"/>
                <a:cs typeface="Arial"/>
              </a:rPr>
              <a:t>ELOs</a:t>
            </a:r>
            <a:endParaRPr sz="1400" dirty="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326925" y="5917006"/>
            <a:ext cx="237744" cy="234667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104812" y="5904890"/>
            <a:ext cx="234667" cy="234667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0354793" y="5896355"/>
            <a:ext cx="168656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2E3334"/>
                </a:solidFill>
                <a:latin typeface="Arial"/>
                <a:cs typeface="Arial"/>
              </a:rPr>
              <a:t>=</a:t>
            </a:r>
            <a:r>
              <a:rPr sz="1400" spc="-3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2E3334"/>
                </a:solidFill>
                <a:latin typeface="Arial"/>
                <a:cs typeface="Arial"/>
              </a:rPr>
              <a:t>Performance</a:t>
            </a:r>
            <a:r>
              <a:rPr sz="1400" spc="-2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spc="-20" dirty="0">
                <a:solidFill>
                  <a:srgbClr val="2E3334"/>
                </a:solidFill>
                <a:latin typeface="Arial"/>
                <a:cs typeface="Arial"/>
              </a:rPr>
              <a:t>ELOs</a:t>
            </a:r>
            <a:endParaRPr sz="14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517900" y="386588"/>
            <a:ext cx="5156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767171"/>
                </a:solidFill>
                <a:latin typeface="Arial"/>
                <a:cs typeface="Arial"/>
              </a:rPr>
              <a:t>STUDENT</a:t>
            </a:r>
            <a:r>
              <a:rPr sz="2400" b="1" spc="-4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767171"/>
                </a:solidFill>
                <a:latin typeface="Arial"/>
                <a:cs typeface="Arial"/>
              </a:rPr>
              <a:t>LEARNING</a:t>
            </a:r>
            <a:r>
              <a:rPr sz="2400" b="1" spc="-3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spc="-10" dirty="0">
                <a:solidFill>
                  <a:srgbClr val="767171"/>
                </a:solidFill>
                <a:latin typeface="Arial"/>
                <a:cs typeface="Arial"/>
              </a:rPr>
              <a:t>OBJECTIVES</a:t>
            </a:r>
            <a:endParaRPr sz="2400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8651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D93C44"/>
                </a:solidFill>
              </a:rPr>
              <a:t>TERMINAL</a:t>
            </a:r>
            <a:r>
              <a:rPr spc="-65" dirty="0">
                <a:solidFill>
                  <a:srgbClr val="D93C44"/>
                </a:solidFill>
              </a:rPr>
              <a:t> </a:t>
            </a:r>
            <a:r>
              <a:rPr dirty="0">
                <a:solidFill>
                  <a:srgbClr val="D93C44"/>
                </a:solidFill>
              </a:rPr>
              <a:t>LEARNING</a:t>
            </a:r>
            <a:r>
              <a:rPr spc="-20" dirty="0">
                <a:solidFill>
                  <a:srgbClr val="D93C44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OBJECTIVE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813458" y="5821171"/>
            <a:ext cx="44958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dirty="0">
                <a:latin typeface="Arial"/>
                <a:cs typeface="Arial"/>
              </a:rPr>
              <a:t>8</a:t>
            </a:r>
            <a:endParaRPr sz="60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342262" y="5947155"/>
            <a:ext cx="3839845" cy="781685"/>
          </a:xfrm>
          <a:prstGeom prst="rect">
            <a:avLst/>
          </a:prstGeom>
        </p:spPr>
        <p:txBody>
          <a:bodyPr vert="horz" wrap="square" lIns="0" tIns="110490" rIns="0" bIns="0" rtlCol="0">
            <a:spAutoFit/>
          </a:bodyPr>
          <a:lstStyle/>
          <a:p>
            <a:pPr marL="12700" marR="5080">
              <a:lnSpc>
                <a:spcPct val="77100"/>
              </a:lnSpc>
              <a:spcBef>
                <a:spcPts val="870"/>
              </a:spcBef>
            </a:pPr>
            <a:r>
              <a:rPr sz="2800" b="1" dirty="0">
                <a:solidFill>
                  <a:srgbClr val="D93C44"/>
                </a:solidFill>
                <a:latin typeface="Arial"/>
                <a:cs typeface="Arial"/>
              </a:rPr>
              <a:t>ENABLING</a:t>
            </a:r>
            <a:r>
              <a:rPr sz="2800" b="1" spc="-15" dirty="0">
                <a:solidFill>
                  <a:srgbClr val="D93C44"/>
                </a:solidFill>
                <a:latin typeface="Arial"/>
                <a:cs typeface="Arial"/>
              </a:rPr>
              <a:t> </a:t>
            </a:r>
            <a:r>
              <a:rPr sz="2800" b="1" spc="-10" dirty="0">
                <a:solidFill>
                  <a:srgbClr val="D93C44"/>
                </a:solidFill>
                <a:latin typeface="Arial"/>
                <a:cs typeface="Arial"/>
              </a:rPr>
              <a:t>LEARNING </a:t>
            </a:r>
            <a:r>
              <a:rPr sz="2800" b="1" dirty="0">
                <a:latin typeface="Arial"/>
                <a:cs typeface="Arial"/>
              </a:rPr>
              <a:t>OBJECTIVES</a:t>
            </a:r>
            <a:r>
              <a:rPr sz="2800" b="1" spc="-45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(ELOs)</a:t>
            </a:r>
            <a:endParaRPr sz="28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14032" y="1841993"/>
            <a:ext cx="10701655" cy="3355406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428625" marR="704850" indent="-365760">
              <a:spcBef>
                <a:spcPts val="225"/>
              </a:spcBef>
            </a:pPr>
            <a:r>
              <a:rPr sz="2700" b="1" baseline="-30864" dirty="0">
                <a:solidFill>
                  <a:srgbClr val="D6343A"/>
                </a:solidFill>
                <a:latin typeface="Arial"/>
                <a:cs typeface="Arial"/>
              </a:rPr>
              <a:t>06</a:t>
            </a:r>
            <a:r>
              <a:rPr sz="2700" b="1" spc="494" baseline="-30864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Given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a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combat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or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noncombat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scenario,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perform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a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b="1" spc="-10" dirty="0">
                <a:latin typeface="Arial"/>
                <a:cs typeface="Arial"/>
              </a:rPr>
              <a:t>Tactical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spc="-20" dirty="0">
                <a:latin typeface="Arial"/>
                <a:cs typeface="Arial"/>
              </a:rPr>
              <a:t>Trauma</a:t>
            </a:r>
            <a:r>
              <a:rPr sz="1800" b="1" spc="-9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Assessment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spc="-10" dirty="0">
                <a:latin typeface="Arial"/>
                <a:cs typeface="Arial"/>
              </a:rPr>
              <a:t>(TTA)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25" dirty="0">
                <a:latin typeface="Arial"/>
                <a:cs typeface="Arial"/>
              </a:rPr>
              <a:t>in </a:t>
            </a:r>
            <a:r>
              <a:rPr sz="1800" b="1" dirty="0">
                <a:latin typeface="Arial"/>
                <a:cs typeface="Arial"/>
              </a:rPr>
              <a:t>accordance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with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CoTCCC</a:t>
            </a:r>
            <a:r>
              <a:rPr sz="1800" b="1" spc="-10" dirty="0">
                <a:latin typeface="Arial"/>
                <a:cs typeface="Arial"/>
              </a:rPr>
              <a:t> Guidelines.</a:t>
            </a:r>
            <a:endParaRPr lang="en-US" sz="1800" dirty="0">
              <a:latin typeface="Arial"/>
              <a:cs typeface="Arial"/>
            </a:endParaRPr>
          </a:p>
          <a:p>
            <a:pPr marL="1144905" indent="-441959">
              <a:spcBef>
                <a:spcPts val="1789"/>
              </a:spcBef>
              <a:buClr>
                <a:srgbClr val="D6343A"/>
              </a:buClr>
              <a:buSzPct val="128571"/>
              <a:buFont typeface="Arial"/>
              <a:buAutoNum type="arabicPlain" startAt="29"/>
              <a:tabLst>
                <a:tab pos="1144905" algn="l"/>
                <a:tab pos="1145540" algn="l"/>
              </a:tabLst>
            </a:pPr>
            <a:r>
              <a:rPr lang="en-US" sz="1400" dirty="0">
                <a:latin typeface="Arial"/>
                <a:cs typeface="Arial"/>
              </a:rPr>
              <a:t>Demonstrate</a:t>
            </a:r>
            <a:r>
              <a:rPr lang="en-US" sz="1400" spc="-35" dirty="0">
                <a:latin typeface="Arial"/>
                <a:cs typeface="Arial"/>
              </a:rPr>
              <a:t> </a:t>
            </a:r>
            <a:r>
              <a:rPr lang="en-US" sz="1400" dirty="0">
                <a:latin typeface="Arial"/>
                <a:cs typeface="Arial"/>
              </a:rPr>
              <a:t>the</a:t>
            </a:r>
            <a:r>
              <a:rPr lang="en-US" sz="1400" spc="-20" dirty="0">
                <a:latin typeface="Arial"/>
                <a:cs typeface="Arial"/>
              </a:rPr>
              <a:t> </a:t>
            </a:r>
            <a:r>
              <a:rPr lang="en-US" sz="1400" dirty="0">
                <a:latin typeface="Arial"/>
                <a:cs typeface="Arial"/>
              </a:rPr>
              <a:t>techniques</a:t>
            </a:r>
            <a:r>
              <a:rPr lang="en-US" sz="1400" spc="-20" dirty="0">
                <a:latin typeface="Arial"/>
                <a:cs typeface="Arial"/>
              </a:rPr>
              <a:t> </a:t>
            </a:r>
            <a:r>
              <a:rPr lang="en-US" sz="1400" dirty="0">
                <a:latin typeface="Arial"/>
                <a:cs typeface="Arial"/>
              </a:rPr>
              <a:t>used</a:t>
            </a:r>
            <a:r>
              <a:rPr lang="en-US" sz="1400" spc="-20" dirty="0">
                <a:latin typeface="Arial"/>
                <a:cs typeface="Arial"/>
              </a:rPr>
              <a:t> </a:t>
            </a:r>
            <a:r>
              <a:rPr lang="en-US" sz="1400" dirty="0">
                <a:latin typeface="Arial"/>
                <a:cs typeface="Arial"/>
              </a:rPr>
              <a:t>to</a:t>
            </a:r>
            <a:r>
              <a:rPr lang="en-US" sz="1400" spc="-20" dirty="0">
                <a:latin typeface="Arial"/>
                <a:cs typeface="Arial"/>
              </a:rPr>
              <a:t> </a:t>
            </a:r>
            <a:r>
              <a:rPr lang="en-US" sz="1400" dirty="0">
                <a:latin typeface="Arial"/>
                <a:cs typeface="Arial"/>
              </a:rPr>
              <a:t>assess</a:t>
            </a:r>
            <a:r>
              <a:rPr lang="en-US" sz="1400" spc="-20" dirty="0">
                <a:latin typeface="Arial"/>
                <a:cs typeface="Arial"/>
              </a:rPr>
              <a:t> </a:t>
            </a:r>
            <a:r>
              <a:rPr lang="en-US" sz="1400" dirty="0">
                <a:latin typeface="Arial"/>
                <a:cs typeface="Arial"/>
              </a:rPr>
              <a:t>a</a:t>
            </a:r>
            <a:r>
              <a:rPr lang="en-US" sz="1400" spc="-20" dirty="0">
                <a:latin typeface="Arial"/>
                <a:cs typeface="Arial"/>
              </a:rPr>
              <a:t> </a:t>
            </a:r>
            <a:r>
              <a:rPr lang="en-US" sz="1400" dirty="0">
                <a:latin typeface="Arial"/>
                <a:cs typeface="Arial"/>
              </a:rPr>
              <a:t>casualty</a:t>
            </a:r>
            <a:r>
              <a:rPr lang="en-US" sz="1400" spc="-20" dirty="0">
                <a:latin typeface="Arial"/>
                <a:cs typeface="Arial"/>
              </a:rPr>
              <a:t> </a:t>
            </a:r>
            <a:r>
              <a:rPr lang="en-US" sz="1400" dirty="0">
                <a:latin typeface="Arial"/>
                <a:cs typeface="Arial"/>
              </a:rPr>
              <a:t>for</a:t>
            </a:r>
            <a:r>
              <a:rPr lang="en-US" sz="1400" spc="-25" dirty="0">
                <a:latin typeface="Arial"/>
                <a:cs typeface="Arial"/>
              </a:rPr>
              <a:t> </a:t>
            </a:r>
            <a:r>
              <a:rPr lang="en-US" sz="1400" spc="-10" dirty="0">
                <a:latin typeface="Arial"/>
                <a:cs typeface="Arial"/>
              </a:rPr>
              <a:t>responsiveness.</a:t>
            </a:r>
            <a:endParaRPr lang="en-US" sz="1400" dirty="0">
              <a:latin typeface="Arial"/>
              <a:cs typeface="Arial"/>
            </a:endParaRPr>
          </a:p>
          <a:p>
            <a:pPr marL="1144905" indent="-441959">
              <a:spcBef>
                <a:spcPts val="695"/>
              </a:spcBef>
              <a:buClr>
                <a:srgbClr val="D6343A"/>
              </a:buClr>
              <a:buSzPct val="128571"/>
              <a:buFont typeface="Arial"/>
              <a:buAutoNum type="arabicPlain" startAt="29"/>
              <a:tabLst>
                <a:tab pos="1144905" algn="l"/>
                <a:tab pos="1145540" algn="l"/>
              </a:tabLst>
            </a:pPr>
            <a:r>
              <a:rPr sz="1400" dirty="0">
                <a:latin typeface="Arial"/>
                <a:cs typeface="Arial"/>
              </a:rPr>
              <a:t>Identify</a:t>
            </a:r>
            <a:r>
              <a:rPr sz="1400" spc="-3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the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common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causes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of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altered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mental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status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in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combat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or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noncombat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spc="-10" dirty="0">
                <a:latin typeface="Arial"/>
                <a:cs typeface="Arial"/>
              </a:rPr>
              <a:t>environments</a:t>
            </a:r>
            <a:endParaRPr sz="1400" dirty="0">
              <a:latin typeface="Arial"/>
              <a:cs typeface="Arial"/>
            </a:endParaRPr>
          </a:p>
          <a:p>
            <a:pPr marL="1144905" indent="-441959">
              <a:spcBef>
                <a:spcPts val="720"/>
              </a:spcBef>
              <a:buClr>
                <a:srgbClr val="D6343A"/>
              </a:buClr>
              <a:buSzPct val="128571"/>
              <a:buFont typeface="Arial"/>
              <a:buAutoNum type="arabicPlain" startAt="29"/>
              <a:tabLst>
                <a:tab pos="1144905" algn="l"/>
                <a:tab pos="1145540" algn="l"/>
              </a:tabLst>
            </a:pPr>
            <a:r>
              <a:rPr sz="1400" dirty="0">
                <a:latin typeface="Arial"/>
                <a:cs typeface="Arial"/>
              </a:rPr>
              <a:t>Identify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the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importance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of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disarming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and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securing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communications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equipment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of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casualty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with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altered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mental</a:t>
            </a:r>
            <a:r>
              <a:rPr sz="1400" spc="-15" dirty="0">
                <a:latin typeface="Arial"/>
                <a:cs typeface="Arial"/>
              </a:rPr>
              <a:t> </a:t>
            </a:r>
            <a:r>
              <a:rPr sz="1400" spc="-10" dirty="0">
                <a:latin typeface="Arial"/>
                <a:cs typeface="Arial"/>
              </a:rPr>
              <a:t>status</a:t>
            </a:r>
            <a:endParaRPr sz="1400" dirty="0">
              <a:latin typeface="Arial"/>
              <a:cs typeface="Arial"/>
            </a:endParaRPr>
          </a:p>
          <a:p>
            <a:pPr marL="1144905" indent="-441959">
              <a:spcBef>
                <a:spcPts val="695"/>
              </a:spcBef>
              <a:buClr>
                <a:srgbClr val="D6343A"/>
              </a:buClr>
              <a:buSzPct val="128571"/>
              <a:buFont typeface="Arial"/>
              <a:buAutoNum type="arabicPlain" startAt="29"/>
              <a:tabLst>
                <a:tab pos="1144905" algn="l"/>
                <a:tab pos="1145540" algn="l"/>
              </a:tabLst>
            </a:pPr>
            <a:r>
              <a:rPr sz="1400" dirty="0">
                <a:latin typeface="Arial"/>
                <a:cs typeface="Arial"/>
              </a:rPr>
              <a:t>Identify</a:t>
            </a:r>
            <a:r>
              <a:rPr sz="1400" spc="-3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the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importance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and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techniques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of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communicating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with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casualty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in</a:t>
            </a:r>
            <a:r>
              <a:rPr sz="1400" spc="-50" dirty="0">
                <a:latin typeface="Arial"/>
                <a:cs typeface="Arial"/>
              </a:rPr>
              <a:t> </a:t>
            </a:r>
            <a:r>
              <a:rPr sz="1400" spc="-25" dirty="0">
                <a:latin typeface="Arial"/>
                <a:cs typeface="Arial"/>
              </a:rPr>
              <a:t>TFC</a:t>
            </a:r>
            <a:endParaRPr sz="1400" dirty="0">
              <a:latin typeface="Arial"/>
              <a:cs typeface="Arial"/>
            </a:endParaRPr>
          </a:p>
          <a:p>
            <a:pPr marL="1144905" indent="-441959">
              <a:spcBef>
                <a:spcPts val="700"/>
              </a:spcBef>
              <a:buClr>
                <a:srgbClr val="D6343A"/>
              </a:buClr>
              <a:buSzPct val="128571"/>
              <a:buFont typeface="Arial"/>
              <a:buAutoNum type="arabicPlain" startAt="29"/>
              <a:tabLst>
                <a:tab pos="1144905" algn="l"/>
                <a:tab pos="1145540" algn="l"/>
              </a:tabLst>
            </a:pPr>
            <a:r>
              <a:rPr sz="1400" dirty="0">
                <a:latin typeface="Arial"/>
                <a:cs typeface="Arial"/>
              </a:rPr>
              <a:t>Demonstrate</a:t>
            </a:r>
            <a:r>
              <a:rPr sz="1400" spc="-3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communicating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with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casualty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in</a:t>
            </a:r>
            <a:r>
              <a:rPr sz="1400" spc="-50" dirty="0">
                <a:latin typeface="Arial"/>
                <a:cs typeface="Arial"/>
              </a:rPr>
              <a:t> </a:t>
            </a:r>
            <a:r>
              <a:rPr sz="1400" spc="-25" dirty="0">
                <a:latin typeface="Arial"/>
                <a:cs typeface="Arial"/>
              </a:rPr>
              <a:t>TFC</a:t>
            </a:r>
            <a:endParaRPr sz="1400" dirty="0">
              <a:latin typeface="Arial"/>
              <a:cs typeface="Arial"/>
            </a:endParaRPr>
          </a:p>
          <a:p>
            <a:pPr marL="1144905" indent="-441959">
              <a:spcBef>
                <a:spcPts val="720"/>
              </a:spcBef>
              <a:buClr>
                <a:srgbClr val="D6343A"/>
              </a:buClr>
              <a:buSzPct val="128571"/>
              <a:buFont typeface="Arial"/>
              <a:buAutoNum type="arabicPlain" startAt="29"/>
              <a:tabLst>
                <a:tab pos="1144905" algn="l"/>
                <a:tab pos="1145540" algn="l"/>
              </a:tabLst>
            </a:pPr>
            <a:r>
              <a:rPr sz="1400" dirty="0">
                <a:latin typeface="Arial"/>
                <a:cs typeface="Arial"/>
              </a:rPr>
              <a:t>Demonstrate</a:t>
            </a:r>
            <a:r>
              <a:rPr sz="1400" spc="-3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application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of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body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substance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isolation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(BSI)</a:t>
            </a:r>
            <a:r>
              <a:rPr sz="1400" spc="-3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in</a:t>
            </a:r>
            <a:r>
              <a:rPr sz="1400" spc="-50" dirty="0">
                <a:latin typeface="Arial"/>
                <a:cs typeface="Arial"/>
              </a:rPr>
              <a:t> </a:t>
            </a:r>
            <a:r>
              <a:rPr sz="1400" spc="-25" dirty="0">
                <a:latin typeface="Arial"/>
                <a:cs typeface="Arial"/>
              </a:rPr>
              <a:t>TFC</a:t>
            </a:r>
            <a:endParaRPr sz="1400" dirty="0">
              <a:latin typeface="Arial"/>
              <a:cs typeface="Arial"/>
            </a:endParaRPr>
          </a:p>
          <a:p>
            <a:pPr marL="1144905" indent="-441959">
              <a:spcBef>
                <a:spcPts val="645"/>
              </a:spcBef>
              <a:buClr>
                <a:srgbClr val="D6343A"/>
              </a:buClr>
              <a:buSzPct val="128571"/>
              <a:buFont typeface="Arial"/>
              <a:buAutoNum type="arabicPlain" startAt="29"/>
              <a:tabLst>
                <a:tab pos="1144905" algn="l"/>
                <a:tab pos="1145540" algn="l"/>
              </a:tabLst>
            </a:pPr>
            <a:r>
              <a:rPr sz="1400" dirty="0">
                <a:latin typeface="Arial"/>
                <a:cs typeface="Arial"/>
              </a:rPr>
              <a:t>Demonstrate</a:t>
            </a:r>
            <a:r>
              <a:rPr sz="1400" spc="-5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</a:t>
            </a:r>
            <a:r>
              <a:rPr sz="1400" spc="-50" dirty="0">
                <a:latin typeface="Arial"/>
                <a:cs typeface="Arial"/>
              </a:rPr>
              <a:t> </a:t>
            </a:r>
            <a:r>
              <a:rPr sz="1400" spc="-40" dirty="0">
                <a:latin typeface="Arial"/>
                <a:cs typeface="Arial"/>
              </a:rPr>
              <a:t>TTA</a:t>
            </a:r>
            <a:r>
              <a:rPr sz="1400" spc="-7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in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the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proper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order</a:t>
            </a:r>
            <a:r>
              <a:rPr sz="1400" spc="-3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using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the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MARCH</a:t>
            </a:r>
            <a:r>
              <a:rPr sz="1400" spc="-20" dirty="0">
                <a:latin typeface="Arial"/>
                <a:cs typeface="Arial"/>
              </a:rPr>
              <a:t> PAWS</a:t>
            </a:r>
            <a:r>
              <a:rPr sz="1400" spc="-1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sequence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in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accordance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with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CoTCCC</a:t>
            </a:r>
            <a:r>
              <a:rPr sz="1400" spc="-15" dirty="0">
                <a:latin typeface="Arial"/>
                <a:cs typeface="Arial"/>
              </a:rPr>
              <a:t> </a:t>
            </a:r>
            <a:r>
              <a:rPr sz="1400" spc="-10" dirty="0">
                <a:latin typeface="Arial"/>
                <a:cs typeface="Arial"/>
              </a:rPr>
              <a:t>Guidelines</a:t>
            </a:r>
            <a:endParaRPr sz="1400" dirty="0">
              <a:latin typeface="Arial"/>
              <a:cs typeface="Arial"/>
            </a:endParaRPr>
          </a:p>
          <a:p>
            <a:pPr marL="1144905" marR="43180" indent="-441325">
              <a:spcBef>
                <a:spcPts val="575"/>
              </a:spcBef>
              <a:buClr>
                <a:srgbClr val="D6343A"/>
              </a:buClr>
              <a:buSzPct val="128571"/>
              <a:buFont typeface="Arial"/>
              <a:buAutoNum type="arabicPlain" startAt="29"/>
              <a:tabLst>
                <a:tab pos="1144905" algn="l"/>
                <a:tab pos="1145540" algn="l"/>
              </a:tabLst>
            </a:pPr>
            <a:r>
              <a:rPr sz="1400" dirty="0">
                <a:latin typeface="Arial"/>
                <a:cs typeface="Arial"/>
              </a:rPr>
              <a:t>Demonstrate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the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appropriate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actions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and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interventions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used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during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casualty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assessment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to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render</a:t>
            </a:r>
            <a:r>
              <a:rPr sz="1400" spc="-3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aid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to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the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casualty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spc="-25" dirty="0">
                <a:latin typeface="Arial"/>
                <a:cs typeface="Arial"/>
              </a:rPr>
              <a:t>in </a:t>
            </a:r>
            <a:r>
              <a:rPr sz="1400" dirty="0">
                <a:latin typeface="Arial"/>
                <a:cs typeface="Arial"/>
              </a:rPr>
              <a:t>accordance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with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CoTCCC</a:t>
            </a:r>
            <a:r>
              <a:rPr sz="1400" spc="-15" dirty="0">
                <a:latin typeface="Arial"/>
                <a:cs typeface="Arial"/>
              </a:rPr>
              <a:t> </a:t>
            </a:r>
            <a:r>
              <a:rPr sz="1400" spc="-10" dirty="0">
                <a:latin typeface="Arial"/>
                <a:cs typeface="Arial"/>
              </a:rPr>
              <a:t>Guidelines</a:t>
            </a:r>
            <a:endParaRPr sz="1400" dirty="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556168" y="2502772"/>
            <a:ext cx="11149965" cy="2470371"/>
            <a:chOff x="552450" y="2494805"/>
            <a:chExt cx="11149965" cy="2470371"/>
          </a:xfrm>
        </p:grpSpPr>
        <p:sp>
          <p:nvSpPr>
            <p:cNvPr id="13" name="object 13"/>
            <p:cNvSpPr/>
            <p:nvPr/>
          </p:nvSpPr>
          <p:spPr>
            <a:xfrm>
              <a:off x="552450" y="2494805"/>
              <a:ext cx="11149965" cy="0"/>
            </a:xfrm>
            <a:custGeom>
              <a:avLst/>
              <a:gdLst/>
              <a:ahLst/>
              <a:cxnLst/>
              <a:rect l="l" t="t" r="r" b="b"/>
              <a:pathLst>
                <a:path w="11149965">
                  <a:moveTo>
                    <a:pt x="0" y="0"/>
                  </a:moveTo>
                  <a:lnTo>
                    <a:pt x="11149554" y="1"/>
                  </a:lnTo>
                </a:path>
              </a:pathLst>
            </a:custGeom>
            <a:ln w="28575">
              <a:solidFill>
                <a:srgbClr val="F1F2F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06989" y="2604190"/>
              <a:ext cx="248742" cy="24874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06989" y="2895600"/>
              <a:ext cx="248742" cy="248742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06989" y="3219254"/>
              <a:ext cx="248742" cy="24874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06989" y="3497233"/>
              <a:ext cx="248742" cy="24874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06989" y="3802033"/>
              <a:ext cx="248742" cy="24874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06989" y="4106833"/>
              <a:ext cx="248742" cy="24874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06989" y="4411633"/>
              <a:ext cx="248742" cy="248742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06989" y="4716433"/>
              <a:ext cx="248742" cy="248743"/>
            </a:xfrm>
            <a:prstGeom prst="rect">
              <a:avLst/>
            </a:prstGeom>
          </p:spPr>
        </p:pic>
      </p:grp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</a:t>
            </a:fld>
            <a:endParaRPr spc="-25" dirty="0"/>
          </a:p>
        </p:txBody>
      </p:sp>
      <p:sp>
        <p:nvSpPr>
          <p:cNvPr id="24" name="object 2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3" name="object 3"/>
          <p:cNvSpPr/>
          <p:nvPr/>
        </p:nvSpPr>
        <p:spPr>
          <a:xfrm>
            <a:off x="422512" y="1657864"/>
            <a:ext cx="11435080" cy="4205605"/>
          </a:xfrm>
          <a:custGeom>
            <a:avLst/>
            <a:gdLst/>
            <a:ahLst/>
            <a:cxnLst/>
            <a:rect l="l" t="t" r="r" b="b"/>
            <a:pathLst>
              <a:path w="11435080" h="4205605">
                <a:moveTo>
                  <a:pt x="0" y="175669"/>
                </a:moveTo>
                <a:lnTo>
                  <a:pt x="6275" y="128969"/>
                </a:lnTo>
                <a:lnTo>
                  <a:pt x="23984" y="87005"/>
                </a:lnTo>
                <a:lnTo>
                  <a:pt x="51452" y="51452"/>
                </a:lnTo>
                <a:lnTo>
                  <a:pt x="87005" y="23984"/>
                </a:lnTo>
                <a:lnTo>
                  <a:pt x="128969" y="6275"/>
                </a:lnTo>
                <a:lnTo>
                  <a:pt x="175669" y="0"/>
                </a:lnTo>
                <a:lnTo>
                  <a:pt x="11258856" y="0"/>
                </a:lnTo>
                <a:lnTo>
                  <a:pt x="11305556" y="6275"/>
                </a:lnTo>
                <a:lnTo>
                  <a:pt x="11347520" y="23984"/>
                </a:lnTo>
                <a:lnTo>
                  <a:pt x="11383073" y="51452"/>
                </a:lnTo>
                <a:lnTo>
                  <a:pt x="11410542" y="87005"/>
                </a:lnTo>
                <a:lnTo>
                  <a:pt x="11428251" y="128969"/>
                </a:lnTo>
                <a:lnTo>
                  <a:pt x="11434526" y="175669"/>
                </a:lnTo>
                <a:lnTo>
                  <a:pt x="11434526" y="4029824"/>
                </a:lnTo>
                <a:lnTo>
                  <a:pt x="11428251" y="4076524"/>
                </a:lnTo>
                <a:lnTo>
                  <a:pt x="11410542" y="4118488"/>
                </a:lnTo>
                <a:lnTo>
                  <a:pt x="11383073" y="4154041"/>
                </a:lnTo>
                <a:lnTo>
                  <a:pt x="11347520" y="4181509"/>
                </a:lnTo>
                <a:lnTo>
                  <a:pt x="11305556" y="4199218"/>
                </a:lnTo>
                <a:lnTo>
                  <a:pt x="11258856" y="4205494"/>
                </a:lnTo>
                <a:lnTo>
                  <a:pt x="175669" y="4205494"/>
                </a:lnTo>
                <a:lnTo>
                  <a:pt x="128969" y="4199218"/>
                </a:lnTo>
                <a:lnTo>
                  <a:pt x="87005" y="4181509"/>
                </a:lnTo>
                <a:lnTo>
                  <a:pt x="51452" y="4154041"/>
                </a:lnTo>
                <a:lnTo>
                  <a:pt x="23984" y="4118488"/>
                </a:lnTo>
                <a:lnTo>
                  <a:pt x="6275" y="4076524"/>
                </a:lnTo>
                <a:lnTo>
                  <a:pt x="0" y="4029824"/>
                </a:lnTo>
                <a:lnTo>
                  <a:pt x="0" y="175669"/>
                </a:lnTo>
                <a:close/>
              </a:path>
            </a:pathLst>
          </a:custGeom>
          <a:ln w="76200">
            <a:solidFill>
              <a:srgbClr val="687A8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 lang="en-US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4378897" y="75691"/>
            <a:ext cx="34353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 dirty="0">
                <a:solidFill>
                  <a:srgbClr val="BFBFBF"/>
                </a:solidFill>
                <a:latin typeface="Arial"/>
                <a:cs typeface="Arial"/>
              </a:rPr>
              <a:t>TACTICAL</a:t>
            </a:r>
            <a:r>
              <a:rPr sz="2400" b="1" spc="-90" dirty="0">
                <a:solidFill>
                  <a:srgbClr val="BFBFBF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BFBFBF"/>
                </a:solidFill>
                <a:latin typeface="Arial"/>
                <a:cs typeface="Arial"/>
              </a:rPr>
              <a:t>FIELD</a:t>
            </a:r>
            <a:r>
              <a:rPr sz="2400" b="1" spc="-20" dirty="0">
                <a:solidFill>
                  <a:srgbClr val="BFBFBF"/>
                </a:solidFill>
                <a:latin typeface="Arial"/>
                <a:cs typeface="Arial"/>
              </a:rPr>
              <a:t> CARE</a:t>
            </a:r>
            <a:endParaRPr sz="2400">
              <a:latin typeface="Arial"/>
              <a:cs typeface="Arial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552283" y="526796"/>
            <a:ext cx="31673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MARCH</a:t>
            </a:r>
            <a:r>
              <a:rPr spc="-5" dirty="0"/>
              <a:t> </a:t>
            </a:r>
            <a:r>
              <a:rPr spc="-110" dirty="0"/>
              <a:t>PAWS</a:t>
            </a:r>
          </a:p>
        </p:txBody>
      </p:sp>
      <p:sp>
        <p:nvSpPr>
          <p:cNvPr id="7" name="object 7"/>
          <p:cNvSpPr/>
          <p:nvPr/>
        </p:nvSpPr>
        <p:spPr>
          <a:xfrm>
            <a:off x="802876" y="2935644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5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5" y="660601"/>
                </a:lnTo>
                <a:lnTo>
                  <a:pt x="660601" y="629045"/>
                </a:lnTo>
                <a:lnTo>
                  <a:pt x="688275" y="593959"/>
                </a:lnTo>
                <a:lnTo>
                  <a:pt x="711711" y="555700"/>
                </a:lnTo>
                <a:lnTo>
                  <a:pt x="730556" y="514619"/>
                </a:lnTo>
                <a:lnTo>
                  <a:pt x="744455" y="471073"/>
                </a:lnTo>
                <a:lnTo>
                  <a:pt x="753055" y="425415"/>
                </a:lnTo>
                <a:lnTo>
                  <a:pt x="756000" y="378000"/>
                </a:lnTo>
                <a:lnTo>
                  <a:pt x="753055" y="330584"/>
                </a:lnTo>
                <a:lnTo>
                  <a:pt x="744455" y="284926"/>
                </a:lnTo>
                <a:lnTo>
                  <a:pt x="730556" y="241380"/>
                </a:lnTo>
                <a:lnTo>
                  <a:pt x="711711" y="200300"/>
                </a:lnTo>
                <a:lnTo>
                  <a:pt x="688275" y="162040"/>
                </a:lnTo>
                <a:lnTo>
                  <a:pt x="660601" y="126955"/>
                </a:lnTo>
                <a:lnTo>
                  <a:pt x="629045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755568" y="3102355"/>
            <a:ext cx="12115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65" dirty="0">
                <a:solidFill>
                  <a:srgbClr val="FFFFFF"/>
                </a:solidFill>
                <a:latin typeface="Arial"/>
                <a:cs typeface="Arial"/>
              </a:rPr>
              <a:t>AIRWAY</a:t>
            </a:r>
            <a:endParaRPr sz="24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802876" y="3794600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5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5" y="660601"/>
                </a:lnTo>
                <a:lnTo>
                  <a:pt x="660601" y="629045"/>
                </a:lnTo>
                <a:lnTo>
                  <a:pt x="688275" y="593959"/>
                </a:lnTo>
                <a:lnTo>
                  <a:pt x="711711" y="555700"/>
                </a:lnTo>
                <a:lnTo>
                  <a:pt x="730556" y="514619"/>
                </a:lnTo>
                <a:lnTo>
                  <a:pt x="744455" y="471073"/>
                </a:lnTo>
                <a:lnTo>
                  <a:pt x="753055" y="425415"/>
                </a:lnTo>
                <a:lnTo>
                  <a:pt x="756000" y="378000"/>
                </a:lnTo>
                <a:lnTo>
                  <a:pt x="753055" y="330584"/>
                </a:lnTo>
                <a:lnTo>
                  <a:pt x="744455" y="284926"/>
                </a:lnTo>
                <a:lnTo>
                  <a:pt x="730556" y="241380"/>
                </a:lnTo>
                <a:lnTo>
                  <a:pt x="711711" y="200300"/>
                </a:lnTo>
                <a:lnTo>
                  <a:pt x="688275" y="162040"/>
                </a:lnTo>
                <a:lnTo>
                  <a:pt x="660601" y="126955"/>
                </a:lnTo>
                <a:lnTo>
                  <a:pt x="629045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79876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704205" y="3943604"/>
            <a:ext cx="364680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 dirty="0">
                <a:solidFill>
                  <a:srgbClr val="FFFFFF"/>
                </a:solidFill>
                <a:latin typeface="Arial"/>
                <a:cs typeface="Arial"/>
              </a:rPr>
              <a:t>RESPIRATION</a:t>
            </a:r>
            <a:r>
              <a:rPr sz="2400" b="1" spc="-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Arial"/>
                <a:cs typeface="Arial"/>
              </a:rPr>
              <a:t>(breathing)</a:t>
            </a:r>
            <a:endParaRPr sz="24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802876" y="4653554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5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5" y="660601"/>
                </a:lnTo>
                <a:lnTo>
                  <a:pt x="660601" y="629045"/>
                </a:lnTo>
                <a:lnTo>
                  <a:pt x="688275" y="593959"/>
                </a:lnTo>
                <a:lnTo>
                  <a:pt x="711711" y="555700"/>
                </a:lnTo>
                <a:lnTo>
                  <a:pt x="730556" y="514619"/>
                </a:lnTo>
                <a:lnTo>
                  <a:pt x="744455" y="471073"/>
                </a:lnTo>
                <a:lnTo>
                  <a:pt x="753055" y="425415"/>
                </a:lnTo>
                <a:lnTo>
                  <a:pt x="756000" y="378000"/>
                </a:lnTo>
                <a:lnTo>
                  <a:pt x="753055" y="330584"/>
                </a:lnTo>
                <a:lnTo>
                  <a:pt x="744455" y="284926"/>
                </a:lnTo>
                <a:lnTo>
                  <a:pt x="730556" y="241380"/>
                </a:lnTo>
                <a:lnTo>
                  <a:pt x="711711" y="200300"/>
                </a:lnTo>
                <a:lnTo>
                  <a:pt x="688275" y="162040"/>
                </a:lnTo>
                <a:lnTo>
                  <a:pt x="660601" y="126955"/>
                </a:lnTo>
                <a:lnTo>
                  <a:pt x="629045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712564" y="4824476"/>
            <a:ext cx="21024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 dirty="0">
                <a:solidFill>
                  <a:srgbClr val="FFFFFF"/>
                </a:solidFill>
                <a:latin typeface="Arial"/>
                <a:cs typeface="Arial"/>
              </a:rPr>
              <a:t>CIRCULATION</a:t>
            </a:r>
            <a:endParaRPr sz="24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802876" y="5512510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5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5" y="660601"/>
                </a:lnTo>
                <a:lnTo>
                  <a:pt x="660601" y="629045"/>
                </a:lnTo>
                <a:lnTo>
                  <a:pt x="688275" y="593959"/>
                </a:lnTo>
                <a:lnTo>
                  <a:pt x="711711" y="555700"/>
                </a:lnTo>
                <a:lnTo>
                  <a:pt x="730556" y="514619"/>
                </a:lnTo>
                <a:lnTo>
                  <a:pt x="744455" y="471073"/>
                </a:lnTo>
                <a:lnTo>
                  <a:pt x="753055" y="425415"/>
                </a:lnTo>
                <a:lnTo>
                  <a:pt x="756000" y="378000"/>
                </a:lnTo>
                <a:lnTo>
                  <a:pt x="753055" y="330584"/>
                </a:lnTo>
                <a:lnTo>
                  <a:pt x="744455" y="284926"/>
                </a:lnTo>
                <a:lnTo>
                  <a:pt x="730556" y="241380"/>
                </a:lnTo>
                <a:lnTo>
                  <a:pt x="711711" y="200300"/>
                </a:lnTo>
                <a:lnTo>
                  <a:pt x="688275" y="162040"/>
                </a:lnTo>
                <a:lnTo>
                  <a:pt x="660601" y="126955"/>
                </a:lnTo>
                <a:lnTo>
                  <a:pt x="629045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7647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1755568" y="5495035"/>
            <a:ext cx="2381885" cy="76009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5080">
              <a:lnSpc>
                <a:spcPct val="100800"/>
              </a:lnSpc>
              <a:spcBef>
                <a:spcPts val="75"/>
              </a:spcBef>
            </a:pPr>
            <a:r>
              <a:rPr sz="2400" b="1" spc="-10" dirty="0">
                <a:solidFill>
                  <a:srgbClr val="FFFFFF"/>
                </a:solidFill>
                <a:latin typeface="Arial"/>
                <a:cs typeface="Arial"/>
              </a:rPr>
              <a:t>HYPOTHERMIA/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HEAD </a:t>
            </a:r>
            <a:r>
              <a:rPr sz="2400" b="1" spc="-10" dirty="0">
                <a:solidFill>
                  <a:srgbClr val="FFFFFF"/>
                </a:solidFill>
                <a:latin typeface="Arial"/>
                <a:cs typeface="Arial"/>
              </a:rPr>
              <a:t>INJURIES</a:t>
            </a:r>
            <a:endParaRPr sz="24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02876" y="2076690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5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5" y="660601"/>
                </a:lnTo>
                <a:lnTo>
                  <a:pt x="660601" y="629045"/>
                </a:lnTo>
                <a:lnTo>
                  <a:pt x="688275" y="593959"/>
                </a:lnTo>
                <a:lnTo>
                  <a:pt x="711711" y="555700"/>
                </a:lnTo>
                <a:lnTo>
                  <a:pt x="730556" y="514619"/>
                </a:lnTo>
                <a:lnTo>
                  <a:pt x="744455" y="471073"/>
                </a:lnTo>
                <a:lnTo>
                  <a:pt x="753055" y="425415"/>
                </a:lnTo>
                <a:lnTo>
                  <a:pt x="756000" y="378000"/>
                </a:lnTo>
                <a:lnTo>
                  <a:pt x="753055" y="330584"/>
                </a:lnTo>
                <a:lnTo>
                  <a:pt x="744455" y="284926"/>
                </a:lnTo>
                <a:lnTo>
                  <a:pt x="730556" y="241380"/>
                </a:lnTo>
                <a:lnTo>
                  <a:pt x="711711" y="200300"/>
                </a:lnTo>
                <a:lnTo>
                  <a:pt x="688275" y="162040"/>
                </a:lnTo>
                <a:lnTo>
                  <a:pt x="660601" y="126955"/>
                </a:lnTo>
                <a:lnTo>
                  <a:pt x="629045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921448" y="1981200"/>
            <a:ext cx="505459" cy="4317365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53975" marR="5080" indent="-41910" algn="just">
              <a:lnSpc>
                <a:spcPct val="140900"/>
              </a:lnSpc>
              <a:spcBef>
                <a:spcPts val="80"/>
              </a:spcBef>
            </a:pPr>
            <a:r>
              <a:rPr sz="4000" spc="-50" dirty="0">
                <a:solidFill>
                  <a:srgbClr val="FFFFFF"/>
                </a:solidFill>
                <a:latin typeface="Arial Black"/>
                <a:cs typeface="Arial Black"/>
              </a:rPr>
              <a:t>M A R C H</a:t>
            </a:r>
            <a:endParaRPr sz="4000" dirty="0">
              <a:latin typeface="Arial Black"/>
              <a:cs typeface="Arial Black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704205" y="2221484"/>
            <a:ext cx="30568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MASSIVE</a:t>
            </a:r>
            <a:r>
              <a:rPr sz="24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10" dirty="0">
                <a:solidFill>
                  <a:srgbClr val="FFFFFF"/>
                </a:solidFill>
                <a:latin typeface="Arial"/>
                <a:cs typeface="Arial"/>
              </a:rPr>
              <a:t>BLEEDING</a:t>
            </a:r>
            <a:endParaRPr sz="2400">
              <a:latin typeface="Arial"/>
              <a:cs typeface="Arial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6714375" y="3243883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4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4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299"/>
                </a:lnTo>
                <a:lnTo>
                  <a:pt x="25443" y="241379"/>
                </a:lnTo>
                <a:lnTo>
                  <a:pt x="11544" y="284925"/>
                </a:lnTo>
                <a:lnTo>
                  <a:pt x="2945" y="330583"/>
                </a:lnTo>
                <a:lnTo>
                  <a:pt x="0" y="377998"/>
                </a:lnTo>
                <a:lnTo>
                  <a:pt x="2945" y="425414"/>
                </a:lnTo>
                <a:lnTo>
                  <a:pt x="11544" y="471072"/>
                </a:lnTo>
                <a:lnTo>
                  <a:pt x="25443" y="514618"/>
                </a:lnTo>
                <a:lnTo>
                  <a:pt x="44288" y="555698"/>
                </a:lnTo>
                <a:lnTo>
                  <a:pt x="67725" y="593958"/>
                </a:lnTo>
                <a:lnTo>
                  <a:pt x="95398" y="629044"/>
                </a:lnTo>
                <a:lnTo>
                  <a:pt x="126955" y="660600"/>
                </a:lnTo>
                <a:lnTo>
                  <a:pt x="162040" y="688274"/>
                </a:lnTo>
                <a:lnTo>
                  <a:pt x="200300" y="711710"/>
                </a:lnTo>
                <a:lnTo>
                  <a:pt x="241380" y="730555"/>
                </a:lnTo>
                <a:lnTo>
                  <a:pt x="284926" y="744454"/>
                </a:lnTo>
                <a:lnTo>
                  <a:pt x="330584" y="753054"/>
                </a:lnTo>
                <a:lnTo>
                  <a:pt x="378000" y="755999"/>
                </a:lnTo>
                <a:lnTo>
                  <a:pt x="425415" y="753054"/>
                </a:lnTo>
                <a:lnTo>
                  <a:pt x="471073" y="744454"/>
                </a:lnTo>
                <a:lnTo>
                  <a:pt x="514619" y="730555"/>
                </a:lnTo>
                <a:lnTo>
                  <a:pt x="555699" y="711710"/>
                </a:lnTo>
                <a:lnTo>
                  <a:pt x="593959" y="688274"/>
                </a:lnTo>
                <a:lnTo>
                  <a:pt x="629044" y="660600"/>
                </a:lnTo>
                <a:lnTo>
                  <a:pt x="660600" y="629044"/>
                </a:lnTo>
                <a:lnTo>
                  <a:pt x="688274" y="593958"/>
                </a:lnTo>
                <a:lnTo>
                  <a:pt x="711710" y="555698"/>
                </a:lnTo>
                <a:lnTo>
                  <a:pt x="730555" y="514618"/>
                </a:lnTo>
                <a:lnTo>
                  <a:pt x="744454" y="471072"/>
                </a:lnTo>
                <a:lnTo>
                  <a:pt x="753054" y="425414"/>
                </a:lnTo>
                <a:lnTo>
                  <a:pt x="755999" y="377998"/>
                </a:lnTo>
                <a:lnTo>
                  <a:pt x="753054" y="330583"/>
                </a:lnTo>
                <a:lnTo>
                  <a:pt x="744454" y="284925"/>
                </a:lnTo>
                <a:lnTo>
                  <a:pt x="730555" y="241379"/>
                </a:lnTo>
                <a:lnTo>
                  <a:pt x="711710" y="200299"/>
                </a:lnTo>
                <a:lnTo>
                  <a:pt x="688274" y="162040"/>
                </a:lnTo>
                <a:lnTo>
                  <a:pt x="660600" y="126955"/>
                </a:lnTo>
                <a:lnTo>
                  <a:pt x="629044" y="95398"/>
                </a:lnTo>
                <a:lnTo>
                  <a:pt x="593959" y="67724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7614285" y="3387596"/>
            <a:ext cx="19723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 dirty="0">
                <a:solidFill>
                  <a:srgbClr val="FFFFFF"/>
                </a:solidFill>
                <a:latin typeface="Arial"/>
                <a:cs typeface="Arial"/>
              </a:rPr>
              <a:t>ANTIBIOTICS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6714375" y="4129586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4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4"/>
                </a:lnTo>
                <a:lnTo>
                  <a:pt x="126955" y="95398"/>
                </a:lnTo>
                <a:lnTo>
                  <a:pt x="95398" y="126954"/>
                </a:lnTo>
                <a:lnTo>
                  <a:pt x="67725" y="162039"/>
                </a:lnTo>
                <a:lnTo>
                  <a:pt x="44288" y="200299"/>
                </a:lnTo>
                <a:lnTo>
                  <a:pt x="25443" y="241379"/>
                </a:lnTo>
                <a:lnTo>
                  <a:pt x="11544" y="284925"/>
                </a:lnTo>
                <a:lnTo>
                  <a:pt x="2945" y="330583"/>
                </a:lnTo>
                <a:lnTo>
                  <a:pt x="0" y="377998"/>
                </a:lnTo>
                <a:lnTo>
                  <a:pt x="2945" y="425414"/>
                </a:lnTo>
                <a:lnTo>
                  <a:pt x="11544" y="471072"/>
                </a:lnTo>
                <a:lnTo>
                  <a:pt x="25443" y="514618"/>
                </a:lnTo>
                <a:lnTo>
                  <a:pt x="44288" y="555698"/>
                </a:lnTo>
                <a:lnTo>
                  <a:pt x="67725" y="593958"/>
                </a:lnTo>
                <a:lnTo>
                  <a:pt x="95398" y="629044"/>
                </a:lnTo>
                <a:lnTo>
                  <a:pt x="126955" y="660600"/>
                </a:lnTo>
                <a:lnTo>
                  <a:pt x="162040" y="688274"/>
                </a:lnTo>
                <a:lnTo>
                  <a:pt x="200300" y="711710"/>
                </a:lnTo>
                <a:lnTo>
                  <a:pt x="241380" y="730555"/>
                </a:lnTo>
                <a:lnTo>
                  <a:pt x="284926" y="744454"/>
                </a:lnTo>
                <a:lnTo>
                  <a:pt x="330584" y="753054"/>
                </a:lnTo>
                <a:lnTo>
                  <a:pt x="378000" y="755999"/>
                </a:lnTo>
                <a:lnTo>
                  <a:pt x="425415" y="753054"/>
                </a:lnTo>
                <a:lnTo>
                  <a:pt x="471073" y="744454"/>
                </a:lnTo>
                <a:lnTo>
                  <a:pt x="514619" y="730555"/>
                </a:lnTo>
                <a:lnTo>
                  <a:pt x="555699" y="711710"/>
                </a:lnTo>
                <a:lnTo>
                  <a:pt x="593959" y="688274"/>
                </a:lnTo>
                <a:lnTo>
                  <a:pt x="629044" y="660600"/>
                </a:lnTo>
                <a:lnTo>
                  <a:pt x="660600" y="629044"/>
                </a:lnTo>
                <a:lnTo>
                  <a:pt x="688274" y="593958"/>
                </a:lnTo>
                <a:lnTo>
                  <a:pt x="711710" y="555698"/>
                </a:lnTo>
                <a:lnTo>
                  <a:pt x="730555" y="514618"/>
                </a:lnTo>
                <a:lnTo>
                  <a:pt x="744454" y="471072"/>
                </a:lnTo>
                <a:lnTo>
                  <a:pt x="753054" y="425414"/>
                </a:lnTo>
                <a:lnTo>
                  <a:pt x="755999" y="377998"/>
                </a:lnTo>
                <a:lnTo>
                  <a:pt x="753054" y="330583"/>
                </a:lnTo>
                <a:lnTo>
                  <a:pt x="744454" y="284925"/>
                </a:lnTo>
                <a:lnTo>
                  <a:pt x="730555" y="241379"/>
                </a:lnTo>
                <a:lnTo>
                  <a:pt x="711710" y="200299"/>
                </a:lnTo>
                <a:lnTo>
                  <a:pt x="688274" y="162039"/>
                </a:lnTo>
                <a:lnTo>
                  <a:pt x="660600" y="126954"/>
                </a:lnTo>
                <a:lnTo>
                  <a:pt x="629044" y="95398"/>
                </a:lnTo>
                <a:lnTo>
                  <a:pt x="593959" y="67724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7627659" y="4312148"/>
            <a:ext cx="14147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 dirty="0">
                <a:solidFill>
                  <a:srgbClr val="FFFFFF"/>
                </a:solidFill>
                <a:latin typeface="Arial"/>
                <a:cs typeface="Arial"/>
              </a:rPr>
              <a:t>WOUNDS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6714375" y="5015288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4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4" y="660601"/>
                </a:lnTo>
                <a:lnTo>
                  <a:pt x="660600" y="629045"/>
                </a:lnTo>
                <a:lnTo>
                  <a:pt x="688274" y="593959"/>
                </a:lnTo>
                <a:lnTo>
                  <a:pt x="711710" y="555700"/>
                </a:lnTo>
                <a:lnTo>
                  <a:pt x="730555" y="514619"/>
                </a:lnTo>
                <a:lnTo>
                  <a:pt x="744454" y="471073"/>
                </a:lnTo>
                <a:lnTo>
                  <a:pt x="753054" y="425415"/>
                </a:lnTo>
                <a:lnTo>
                  <a:pt x="755999" y="378000"/>
                </a:lnTo>
                <a:lnTo>
                  <a:pt x="753054" y="330584"/>
                </a:lnTo>
                <a:lnTo>
                  <a:pt x="744454" y="284926"/>
                </a:lnTo>
                <a:lnTo>
                  <a:pt x="730555" y="241380"/>
                </a:lnTo>
                <a:lnTo>
                  <a:pt x="711710" y="200300"/>
                </a:lnTo>
                <a:lnTo>
                  <a:pt x="688274" y="162040"/>
                </a:lnTo>
                <a:lnTo>
                  <a:pt x="660600" y="126955"/>
                </a:lnTo>
                <a:lnTo>
                  <a:pt x="629044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7600491" y="5141796"/>
            <a:ext cx="165036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 dirty="0">
                <a:solidFill>
                  <a:srgbClr val="FFFFFF"/>
                </a:solidFill>
                <a:latin typeface="Arial"/>
                <a:cs typeface="Arial"/>
              </a:rPr>
              <a:t>SPLINTING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6714375" y="2376751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4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4" y="660601"/>
                </a:lnTo>
                <a:lnTo>
                  <a:pt x="660600" y="629045"/>
                </a:lnTo>
                <a:lnTo>
                  <a:pt x="688274" y="593959"/>
                </a:lnTo>
                <a:lnTo>
                  <a:pt x="711710" y="555700"/>
                </a:lnTo>
                <a:lnTo>
                  <a:pt x="730555" y="514619"/>
                </a:lnTo>
                <a:lnTo>
                  <a:pt x="744454" y="471073"/>
                </a:lnTo>
                <a:lnTo>
                  <a:pt x="753054" y="425415"/>
                </a:lnTo>
                <a:lnTo>
                  <a:pt x="755999" y="378000"/>
                </a:lnTo>
                <a:lnTo>
                  <a:pt x="753054" y="330584"/>
                </a:lnTo>
                <a:lnTo>
                  <a:pt x="744454" y="284926"/>
                </a:lnTo>
                <a:lnTo>
                  <a:pt x="730555" y="241380"/>
                </a:lnTo>
                <a:lnTo>
                  <a:pt x="711710" y="200300"/>
                </a:lnTo>
                <a:lnTo>
                  <a:pt x="688274" y="162040"/>
                </a:lnTo>
                <a:lnTo>
                  <a:pt x="660600" y="126955"/>
                </a:lnTo>
                <a:lnTo>
                  <a:pt x="629044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26" name="object 26"/>
          <p:cNvSpPr txBox="1"/>
          <p:nvPr/>
        </p:nvSpPr>
        <p:spPr>
          <a:xfrm>
            <a:off x="7623916" y="2552953"/>
            <a:ext cx="7315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40" dirty="0">
                <a:solidFill>
                  <a:srgbClr val="FFFFFF"/>
                </a:solidFill>
                <a:latin typeface="Arial"/>
                <a:cs typeface="Arial"/>
              </a:rPr>
              <a:t>PAIN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04892" y="1451355"/>
            <a:ext cx="1055751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827395" algn="l"/>
              </a:tabLst>
            </a:pPr>
            <a:r>
              <a:rPr sz="2800" b="1" i="1" dirty="0">
                <a:solidFill>
                  <a:srgbClr val="FFFFFF"/>
                </a:solidFill>
                <a:latin typeface="Arial"/>
                <a:cs typeface="Arial"/>
              </a:rPr>
              <a:t>DURING</a:t>
            </a:r>
            <a:r>
              <a:rPr sz="2800" b="1" i="1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10" dirty="0">
                <a:solidFill>
                  <a:srgbClr val="FFFFFF"/>
                </a:solidFill>
                <a:latin typeface="Arial"/>
                <a:cs typeface="Arial"/>
              </a:rPr>
              <a:t>LIFE-THREATENING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4200" b="1" i="1" baseline="1984" dirty="0">
                <a:solidFill>
                  <a:srgbClr val="FFFFFF"/>
                </a:solidFill>
                <a:latin typeface="Arial"/>
                <a:cs typeface="Arial"/>
              </a:rPr>
              <a:t>AFTER</a:t>
            </a:r>
            <a:r>
              <a:rPr sz="4200" b="1" i="1" spc="44" baseline="1984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4200" b="1" spc="-15" baseline="1984" dirty="0">
                <a:solidFill>
                  <a:srgbClr val="FFFFFF"/>
                </a:solidFill>
                <a:latin typeface="Arial"/>
                <a:cs typeface="Arial"/>
              </a:rPr>
              <a:t>LIFE-</a:t>
            </a:r>
            <a:r>
              <a:rPr sz="4200" b="1" spc="-30" baseline="1984" dirty="0">
                <a:solidFill>
                  <a:srgbClr val="FFFFFF"/>
                </a:solidFill>
                <a:latin typeface="Arial"/>
                <a:cs typeface="Arial"/>
              </a:rPr>
              <a:t>THREATENING</a:t>
            </a:r>
            <a:endParaRPr sz="4200" baseline="1984">
              <a:latin typeface="Arial"/>
              <a:cs typeface="Arial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6271610" y="1516673"/>
            <a:ext cx="38100" cy="4765040"/>
          </a:xfrm>
          <a:custGeom>
            <a:avLst/>
            <a:gdLst/>
            <a:ahLst/>
            <a:cxnLst/>
            <a:rect l="l" t="t" r="r" b="b"/>
            <a:pathLst>
              <a:path w="38100" h="4765040">
                <a:moveTo>
                  <a:pt x="19050" y="0"/>
                </a:moveTo>
                <a:lnTo>
                  <a:pt x="11635" y="1496"/>
                </a:lnTo>
                <a:lnTo>
                  <a:pt x="5579" y="5579"/>
                </a:lnTo>
                <a:lnTo>
                  <a:pt x="1497" y="11634"/>
                </a:lnTo>
                <a:lnTo>
                  <a:pt x="0" y="19088"/>
                </a:lnTo>
                <a:lnTo>
                  <a:pt x="1497" y="26503"/>
                </a:lnTo>
                <a:lnTo>
                  <a:pt x="5579" y="32558"/>
                </a:lnTo>
                <a:lnTo>
                  <a:pt x="11635" y="36641"/>
                </a:lnTo>
                <a:lnTo>
                  <a:pt x="19050" y="38138"/>
                </a:lnTo>
                <a:lnTo>
                  <a:pt x="26465" y="36641"/>
                </a:lnTo>
                <a:lnTo>
                  <a:pt x="32520" y="32558"/>
                </a:lnTo>
                <a:lnTo>
                  <a:pt x="36603" y="26503"/>
                </a:lnTo>
                <a:lnTo>
                  <a:pt x="38100" y="19050"/>
                </a:lnTo>
                <a:lnTo>
                  <a:pt x="36603" y="11634"/>
                </a:lnTo>
                <a:lnTo>
                  <a:pt x="32520" y="5579"/>
                </a:lnTo>
                <a:lnTo>
                  <a:pt x="26465" y="1496"/>
                </a:lnTo>
                <a:lnTo>
                  <a:pt x="19050" y="0"/>
                </a:lnTo>
                <a:close/>
              </a:path>
              <a:path w="38100" h="4765040">
                <a:moveTo>
                  <a:pt x="19050" y="76238"/>
                </a:moveTo>
                <a:lnTo>
                  <a:pt x="11635" y="77735"/>
                </a:lnTo>
                <a:lnTo>
                  <a:pt x="5579" y="81817"/>
                </a:lnTo>
                <a:lnTo>
                  <a:pt x="1497" y="87872"/>
                </a:lnTo>
                <a:lnTo>
                  <a:pt x="0" y="95326"/>
                </a:lnTo>
                <a:lnTo>
                  <a:pt x="1497" y="102741"/>
                </a:lnTo>
                <a:lnTo>
                  <a:pt x="5579" y="108796"/>
                </a:lnTo>
                <a:lnTo>
                  <a:pt x="11635" y="112879"/>
                </a:lnTo>
                <a:lnTo>
                  <a:pt x="19050" y="114376"/>
                </a:lnTo>
                <a:lnTo>
                  <a:pt x="26465" y="112879"/>
                </a:lnTo>
                <a:lnTo>
                  <a:pt x="32520" y="108796"/>
                </a:lnTo>
                <a:lnTo>
                  <a:pt x="36603" y="102741"/>
                </a:lnTo>
                <a:lnTo>
                  <a:pt x="38100" y="95288"/>
                </a:lnTo>
                <a:lnTo>
                  <a:pt x="36603" y="87872"/>
                </a:lnTo>
                <a:lnTo>
                  <a:pt x="32520" y="81817"/>
                </a:lnTo>
                <a:lnTo>
                  <a:pt x="26465" y="77735"/>
                </a:lnTo>
                <a:lnTo>
                  <a:pt x="19050" y="76238"/>
                </a:lnTo>
                <a:close/>
              </a:path>
              <a:path w="38100" h="4765040">
                <a:moveTo>
                  <a:pt x="19050" y="152476"/>
                </a:moveTo>
                <a:lnTo>
                  <a:pt x="11635" y="153973"/>
                </a:lnTo>
                <a:lnTo>
                  <a:pt x="5579" y="158055"/>
                </a:lnTo>
                <a:lnTo>
                  <a:pt x="1497" y="164110"/>
                </a:lnTo>
                <a:lnTo>
                  <a:pt x="0" y="171564"/>
                </a:lnTo>
                <a:lnTo>
                  <a:pt x="1497" y="178979"/>
                </a:lnTo>
                <a:lnTo>
                  <a:pt x="5579" y="185034"/>
                </a:lnTo>
                <a:lnTo>
                  <a:pt x="11635" y="189117"/>
                </a:lnTo>
                <a:lnTo>
                  <a:pt x="19050" y="190614"/>
                </a:lnTo>
                <a:lnTo>
                  <a:pt x="26465" y="189117"/>
                </a:lnTo>
                <a:lnTo>
                  <a:pt x="32520" y="185034"/>
                </a:lnTo>
                <a:lnTo>
                  <a:pt x="36603" y="178979"/>
                </a:lnTo>
                <a:lnTo>
                  <a:pt x="38100" y="171526"/>
                </a:lnTo>
                <a:lnTo>
                  <a:pt x="36603" y="164110"/>
                </a:lnTo>
                <a:lnTo>
                  <a:pt x="32520" y="158055"/>
                </a:lnTo>
                <a:lnTo>
                  <a:pt x="26465" y="153973"/>
                </a:lnTo>
                <a:lnTo>
                  <a:pt x="19050" y="152476"/>
                </a:lnTo>
                <a:close/>
              </a:path>
              <a:path w="38100" h="4765040">
                <a:moveTo>
                  <a:pt x="19050" y="228714"/>
                </a:moveTo>
                <a:lnTo>
                  <a:pt x="11635" y="230211"/>
                </a:lnTo>
                <a:lnTo>
                  <a:pt x="5579" y="234293"/>
                </a:lnTo>
                <a:lnTo>
                  <a:pt x="1497" y="240348"/>
                </a:lnTo>
                <a:lnTo>
                  <a:pt x="0" y="247802"/>
                </a:lnTo>
                <a:lnTo>
                  <a:pt x="1497" y="255217"/>
                </a:lnTo>
                <a:lnTo>
                  <a:pt x="5579" y="261272"/>
                </a:lnTo>
                <a:lnTo>
                  <a:pt x="11635" y="265355"/>
                </a:lnTo>
                <a:lnTo>
                  <a:pt x="19050" y="266852"/>
                </a:lnTo>
                <a:lnTo>
                  <a:pt x="26465" y="265355"/>
                </a:lnTo>
                <a:lnTo>
                  <a:pt x="32520" y="261272"/>
                </a:lnTo>
                <a:lnTo>
                  <a:pt x="36603" y="255217"/>
                </a:lnTo>
                <a:lnTo>
                  <a:pt x="38100" y="247764"/>
                </a:lnTo>
                <a:lnTo>
                  <a:pt x="36603" y="240348"/>
                </a:lnTo>
                <a:lnTo>
                  <a:pt x="32520" y="234293"/>
                </a:lnTo>
                <a:lnTo>
                  <a:pt x="26465" y="230211"/>
                </a:lnTo>
                <a:lnTo>
                  <a:pt x="19050" y="228714"/>
                </a:lnTo>
                <a:close/>
              </a:path>
              <a:path w="38100" h="4765040">
                <a:moveTo>
                  <a:pt x="19050" y="304952"/>
                </a:moveTo>
                <a:lnTo>
                  <a:pt x="11635" y="306449"/>
                </a:lnTo>
                <a:lnTo>
                  <a:pt x="5580" y="310531"/>
                </a:lnTo>
                <a:lnTo>
                  <a:pt x="1498" y="316586"/>
                </a:lnTo>
                <a:lnTo>
                  <a:pt x="1" y="324040"/>
                </a:lnTo>
                <a:lnTo>
                  <a:pt x="1498" y="331455"/>
                </a:lnTo>
                <a:lnTo>
                  <a:pt x="5580" y="337510"/>
                </a:lnTo>
                <a:lnTo>
                  <a:pt x="11635" y="341593"/>
                </a:lnTo>
                <a:lnTo>
                  <a:pt x="19051" y="343090"/>
                </a:lnTo>
                <a:lnTo>
                  <a:pt x="26466" y="341593"/>
                </a:lnTo>
                <a:lnTo>
                  <a:pt x="32521" y="337510"/>
                </a:lnTo>
                <a:lnTo>
                  <a:pt x="36604" y="331455"/>
                </a:lnTo>
                <a:lnTo>
                  <a:pt x="38101" y="324002"/>
                </a:lnTo>
                <a:lnTo>
                  <a:pt x="36604" y="316586"/>
                </a:lnTo>
                <a:lnTo>
                  <a:pt x="32521" y="310531"/>
                </a:lnTo>
                <a:lnTo>
                  <a:pt x="26465" y="306449"/>
                </a:lnTo>
                <a:lnTo>
                  <a:pt x="19050" y="304952"/>
                </a:lnTo>
                <a:close/>
              </a:path>
              <a:path w="38100" h="4765040">
                <a:moveTo>
                  <a:pt x="19051" y="381190"/>
                </a:moveTo>
                <a:lnTo>
                  <a:pt x="11635" y="382687"/>
                </a:lnTo>
                <a:lnTo>
                  <a:pt x="5580" y="386769"/>
                </a:lnTo>
                <a:lnTo>
                  <a:pt x="1498" y="392824"/>
                </a:lnTo>
                <a:lnTo>
                  <a:pt x="1" y="400278"/>
                </a:lnTo>
                <a:lnTo>
                  <a:pt x="1498" y="407693"/>
                </a:lnTo>
                <a:lnTo>
                  <a:pt x="5580" y="413748"/>
                </a:lnTo>
                <a:lnTo>
                  <a:pt x="11635" y="417831"/>
                </a:lnTo>
                <a:lnTo>
                  <a:pt x="19051" y="419328"/>
                </a:lnTo>
                <a:lnTo>
                  <a:pt x="26466" y="417831"/>
                </a:lnTo>
                <a:lnTo>
                  <a:pt x="32521" y="413748"/>
                </a:lnTo>
                <a:lnTo>
                  <a:pt x="36604" y="407693"/>
                </a:lnTo>
                <a:lnTo>
                  <a:pt x="38101" y="400240"/>
                </a:lnTo>
                <a:lnTo>
                  <a:pt x="36604" y="392824"/>
                </a:lnTo>
                <a:lnTo>
                  <a:pt x="32521" y="386769"/>
                </a:lnTo>
                <a:lnTo>
                  <a:pt x="26466" y="382687"/>
                </a:lnTo>
                <a:lnTo>
                  <a:pt x="19051" y="381190"/>
                </a:lnTo>
                <a:close/>
              </a:path>
              <a:path w="38100" h="4765040">
                <a:moveTo>
                  <a:pt x="19051" y="457428"/>
                </a:moveTo>
                <a:lnTo>
                  <a:pt x="11635" y="458925"/>
                </a:lnTo>
                <a:lnTo>
                  <a:pt x="5580" y="463007"/>
                </a:lnTo>
                <a:lnTo>
                  <a:pt x="1498" y="469063"/>
                </a:lnTo>
                <a:lnTo>
                  <a:pt x="1" y="476516"/>
                </a:lnTo>
                <a:lnTo>
                  <a:pt x="1498" y="483931"/>
                </a:lnTo>
                <a:lnTo>
                  <a:pt x="5580" y="489986"/>
                </a:lnTo>
                <a:lnTo>
                  <a:pt x="11635" y="494069"/>
                </a:lnTo>
                <a:lnTo>
                  <a:pt x="19051" y="495566"/>
                </a:lnTo>
                <a:lnTo>
                  <a:pt x="26466" y="494069"/>
                </a:lnTo>
                <a:lnTo>
                  <a:pt x="32521" y="489986"/>
                </a:lnTo>
                <a:lnTo>
                  <a:pt x="36604" y="483931"/>
                </a:lnTo>
                <a:lnTo>
                  <a:pt x="38101" y="476478"/>
                </a:lnTo>
                <a:lnTo>
                  <a:pt x="36604" y="469063"/>
                </a:lnTo>
                <a:lnTo>
                  <a:pt x="32521" y="463007"/>
                </a:lnTo>
                <a:lnTo>
                  <a:pt x="26466" y="458925"/>
                </a:lnTo>
                <a:lnTo>
                  <a:pt x="19051" y="457428"/>
                </a:lnTo>
                <a:close/>
              </a:path>
              <a:path w="38100" h="4765040">
                <a:moveTo>
                  <a:pt x="19051" y="533666"/>
                </a:moveTo>
                <a:lnTo>
                  <a:pt x="11635" y="535163"/>
                </a:lnTo>
                <a:lnTo>
                  <a:pt x="5580" y="539245"/>
                </a:lnTo>
                <a:lnTo>
                  <a:pt x="1498" y="545301"/>
                </a:lnTo>
                <a:lnTo>
                  <a:pt x="1" y="552754"/>
                </a:lnTo>
                <a:lnTo>
                  <a:pt x="1498" y="560169"/>
                </a:lnTo>
                <a:lnTo>
                  <a:pt x="5580" y="566225"/>
                </a:lnTo>
                <a:lnTo>
                  <a:pt x="11635" y="570307"/>
                </a:lnTo>
                <a:lnTo>
                  <a:pt x="19051" y="571804"/>
                </a:lnTo>
                <a:lnTo>
                  <a:pt x="26466" y="570307"/>
                </a:lnTo>
                <a:lnTo>
                  <a:pt x="32521" y="566225"/>
                </a:lnTo>
                <a:lnTo>
                  <a:pt x="36604" y="560169"/>
                </a:lnTo>
                <a:lnTo>
                  <a:pt x="38101" y="552716"/>
                </a:lnTo>
                <a:lnTo>
                  <a:pt x="36604" y="545301"/>
                </a:lnTo>
                <a:lnTo>
                  <a:pt x="32521" y="539245"/>
                </a:lnTo>
                <a:lnTo>
                  <a:pt x="26466" y="535163"/>
                </a:lnTo>
                <a:lnTo>
                  <a:pt x="19051" y="533666"/>
                </a:lnTo>
                <a:close/>
              </a:path>
              <a:path w="38100" h="4765040">
                <a:moveTo>
                  <a:pt x="19051" y="609904"/>
                </a:moveTo>
                <a:lnTo>
                  <a:pt x="11635" y="611401"/>
                </a:lnTo>
                <a:lnTo>
                  <a:pt x="5580" y="615484"/>
                </a:lnTo>
                <a:lnTo>
                  <a:pt x="1498" y="621539"/>
                </a:lnTo>
                <a:lnTo>
                  <a:pt x="1" y="628992"/>
                </a:lnTo>
                <a:lnTo>
                  <a:pt x="1498" y="636407"/>
                </a:lnTo>
                <a:lnTo>
                  <a:pt x="5580" y="642463"/>
                </a:lnTo>
                <a:lnTo>
                  <a:pt x="11635" y="646545"/>
                </a:lnTo>
                <a:lnTo>
                  <a:pt x="19051" y="648042"/>
                </a:lnTo>
                <a:lnTo>
                  <a:pt x="26466" y="646545"/>
                </a:lnTo>
                <a:lnTo>
                  <a:pt x="32521" y="642463"/>
                </a:lnTo>
                <a:lnTo>
                  <a:pt x="36604" y="636407"/>
                </a:lnTo>
                <a:lnTo>
                  <a:pt x="38101" y="628954"/>
                </a:lnTo>
                <a:lnTo>
                  <a:pt x="36604" y="621539"/>
                </a:lnTo>
                <a:lnTo>
                  <a:pt x="32521" y="615484"/>
                </a:lnTo>
                <a:lnTo>
                  <a:pt x="26466" y="611401"/>
                </a:lnTo>
                <a:lnTo>
                  <a:pt x="19051" y="609904"/>
                </a:lnTo>
                <a:close/>
              </a:path>
              <a:path w="38100" h="4765040">
                <a:moveTo>
                  <a:pt x="19051" y="686142"/>
                </a:moveTo>
                <a:lnTo>
                  <a:pt x="11635" y="687639"/>
                </a:lnTo>
                <a:lnTo>
                  <a:pt x="5580" y="691722"/>
                </a:lnTo>
                <a:lnTo>
                  <a:pt x="1498" y="697777"/>
                </a:lnTo>
                <a:lnTo>
                  <a:pt x="1" y="705231"/>
                </a:lnTo>
                <a:lnTo>
                  <a:pt x="1498" y="712645"/>
                </a:lnTo>
                <a:lnTo>
                  <a:pt x="5580" y="718701"/>
                </a:lnTo>
                <a:lnTo>
                  <a:pt x="11635" y="722783"/>
                </a:lnTo>
                <a:lnTo>
                  <a:pt x="19051" y="724281"/>
                </a:lnTo>
                <a:lnTo>
                  <a:pt x="26466" y="722783"/>
                </a:lnTo>
                <a:lnTo>
                  <a:pt x="32521" y="718701"/>
                </a:lnTo>
                <a:lnTo>
                  <a:pt x="36604" y="712645"/>
                </a:lnTo>
                <a:lnTo>
                  <a:pt x="38101" y="705192"/>
                </a:lnTo>
                <a:lnTo>
                  <a:pt x="36604" y="697777"/>
                </a:lnTo>
                <a:lnTo>
                  <a:pt x="32521" y="691722"/>
                </a:lnTo>
                <a:lnTo>
                  <a:pt x="26466" y="687639"/>
                </a:lnTo>
                <a:lnTo>
                  <a:pt x="19051" y="686142"/>
                </a:lnTo>
                <a:close/>
              </a:path>
              <a:path w="38100" h="4765040">
                <a:moveTo>
                  <a:pt x="19051" y="762381"/>
                </a:moveTo>
                <a:lnTo>
                  <a:pt x="11635" y="763877"/>
                </a:lnTo>
                <a:lnTo>
                  <a:pt x="5580" y="767960"/>
                </a:lnTo>
                <a:lnTo>
                  <a:pt x="1498" y="774015"/>
                </a:lnTo>
                <a:lnTo>
                  <a:pt x="1" y="781469"/>
                </a:lnTo>
                <a:lnTo>
                  <a:pt x="1498" y="788884"/>
                </a:lnTo>
                <a:lnTo>
                  <a:pt x="5580" y="794939"/>
                </a:lnTo>
                <a:lnTo>
                  <a:pt x="11635" y="799022"/>
                </a:lnTo>
                <a:lnTo>
                  <a:pt x="19051" y="800519"/>
                </a:lnTo>
                <a:lnTo>
                  <a:pt x="26466" y="799022"/>
                </a:lnTo>
                <a:lnTo>
                  <a:pt x="32521" y="794939"/>
                </a:lnTo>
                <a:lnTo>
                  <a:pt x="36604" y="788884"/>
                </a:lnTo>
                <a:lnTo>
                  <a:pt x="38101" y="781431"/>
                </a:lnTo>
                <a:lnTo>
                  <a:pt x="36604" y="774015"/>
                </a:lnTo>
                <a:lnTo>
                  <a:pt x="32521" y="767960"/>
                </a:lnTo>
                <a:lnTo>
                  <a:pt x="26466" y="763877"/>
                </a:lnTo>
                <a:lnTo>
                  <a:pt x="19051" y="762381"/>
                </a:lnTo>
                <a:close/>
              </a:path>
              <a:path w="38100" h="4765040">
                <a:moveTo>
                  <a:pt x="19051" y="838619"/>
                </a:moveTo>
                <a:lnTo>
                  <a:pt x="11635" y="840116"/>
                </a:lnTo>
                <a:lnTo>
                  <a:pt x="5580" y="844198"/>
                </a:lnTo>
                <a:lnTo>
                  <a:pt x="1498" y="850253"/>
                </a:lnTo>
                <a:lnTo>
                  <a:pt x="1" y="857707"/>
                </a:lnTo>
                <a:lnTo>
                  <a:pt x="1498" y="865122"/>
                </a:lnTo>
                <a:lnTo>
                  <a:pt x="5580" y="871177"/>
                </a:lnTo>
                <a:lnTo>
                  <a:pt x="11635" y="875260"/>
                </a:lnTo>
                <a:lnTo>
                  <a:pt x="19051" y="876757"/>
                </a:lnTo>
                <a:lnTo>
                  <a:pt x="26466" y="875260"/>
                </a:lnTo>
                <a:lnTo>
                  <a:pt x="32521" y="871177"/>
                </a:lnTo>
                <a:lnTo>
                  <a:pt x="36604" y="865122"/>
                </a:lnTo>
                <a:lnTo>
                  <a:pt x="38101" y="857669"/>
                </a:lnTo>
                <a:lnTo>
                  <a:pt x="36604" y="850253"/>
                </a:lnTo>
                <a:lnTo>
                  <a:pt x="32521" y="844198"/>
                </a:lnTo>
                <a:lnTo>
                  <a:pt x="26466" y="840116"/>
                </a:lnTo>
                <a:lnTo>
                  <a:pt x="19051" y="838619"/>
                </a:lnTo>
                <a:close/>
              </a:path>
              <a:path w="38100" h="4765040">
                <a:moveTo>
                  <a:pt x="19051" y="914857"/>
                </a:moveTo>
                <a:lnTo>
                  <a:pt x="11635" y="916354"/>
                </a:lnTo>
                <a:lnTo>
                  <a:pt x="5580" y="920436"/>
                </a:lnTo>
                <a:lnTo>
                  <a:pt x="1498" y="926491"/>
                </a:lnTo>
                <a:lnTo>
                  <a:pt x="1" y="933945"/>
                </a:lnTo>
                <a:lnTo>
                  <a:pt x="1498" y="941360"/>
                </a:lnTo>
                <a:lnTo>
                  <a:pt x="5580" y="947415"/>
                </a:lnTo>
                <a:lnTo>
                  <a:pt x="11635" y="951498"/>
                </a:lnTo>
                <a:lnTo>
                  <a:pt x="19051" y="952995"/>
                </a:lnTo>
                <a:lnTo>
                  <a:pt x="26466" y="951498"/>
                </a:lnTo>
                <a:lnTo>
                  <a:pt x="32521" y="947415"/>
                </a:lnTo>
                <a:lnTo>
                  <a:pt x="36604" y="941360"/>
                </a:lnTo>
                <a:lnTo>
                  <a:pt x="38101" y="933907"/>
                </a:lnTo>
                <a:lnTo>
                  <a:pt x="36604" y="926491"/>
                </a:lnTo>
                <a:lnTo>
                  <a:pt x="32521" y="920436"/>
                </a:lnTo>
                <a:lnTo>
                  <a:pt x="26466" y="916354"/>
                </a:lnTo>
                <a:lnTo>
                  <a:pt x="19051" y="914857"/>
                </a:lnTo>
                <a:close/>
              </a:path>
              <a:path w="38100" h="4765040">
                <a:moveTo>
                  <a:pt x="19051" y="991095"/>
                </a:moveTo>
                <a:lnTo>
                  <a:pt x="11635" y="992592"/>
                </a:lnTo>
                <a:lnTo>
                  <a:pt x="5580" y="996674"/>
                </a:lnTo>
                <a:lnTo>
                  <a:pt x="1498" y="1002729"/>
                </a:lnTo>
                <a:lnTo>
                  <a:pt x="1" y="1010183"/>
                </a:lnTo>
                <a:lnTo>
                  <a:pt x="1498" y="1017598"/>
                </a:lnTo>
                <a:lnTo>
                  <a:pt x="5580" y="1023653"/>
                </a:lnTo>
                <a:lnTo>
                  <a:pt x="11635" y="1027736"/>
                </a:lnTo>
                <a:lnTo>
                  <a:pt x="19051" y="1029233"/>
                </a:lnTo>
                <a:lnTo>
                  <a:pt x="26466" y="1027736"/>
                </a:lnTo>
                <a:lnTo>
                  <a:pt x="32521" y="1023653"/>
                </a:lnTo>
                <a:lnTo>
                  <a:pt x="36604" y="1017598"/>
                </a:lnTo>
                <a:lnTo>
                  <a:pt x="38101" y="1010145"/>
                </a:lnTo>
                <a:lnTo>
                  <a:pt x="36604" y="1002729"/>
                </a:lnTo>
                <a:lnTo>
                  <a:pt x="32521" y="996674"/>
                </a:lnTo>
                <a:lnTo>
                  <a:pt x="26466" y="992592"/>
                </a:lnTo>
                <a:lnTo>
                  <a:pt x="19051" y="991095"/>
                </a:lnTo>
                <a:close/>
              </a:path>
              <a:path w="38100" h="4765040">
                <a:moveTo>
                  <a:pt x="19051" y="1067333"/>
                </a:moveTo>
                <a:lnTo>
                  <a:pt x="11635" y="1068830"/>
                </a:lnTo>
                <a:lnTo>
                  <a:pt x="5580" y="1072912"/>
                </a:lnTo>
                <a:lnTo>
                  <a:pt x="1498" y="1078967"/>
                </a:lnTo>
                <a:lnTo>
                  <a:pt x="1" y="1086421"/>
                </a:lnTo>
                <a:lnTo>
                  <a:pt x="1498" y="1093836"/>
                </a:lnTo>
                <a:lnTo>
                  <a:pt x="5580" y="1099891"/>
                </a:lnTo>
                <a:lnTo>
                  <a:pt x="11635" y="1103974"/>
                </a:lnTo>
                <a:lnTo>
                  <a:pt x="19051" y="1105471"/>
                </a:lnTo>
                <a:lnTo>
                  <a:pt x="26466" y="1103974"/>
                </a:lnTo>
                <a:lnTo>
                  <a:pt x="32521" y="1099891"/>
                </a:lnTo>
                <a:lnTo>
                  <a:pt x="36604" y="1093836"/>
                </a:lnTo>
                <a:lnTo>
                  <a:pt x="38101" y="1086383"/>
                </a:lnTo>
                <a:lnTo>
                  <a:pt x="36604" y="1078967"/>
                </a:lnTo>
                <a:lnTo>
                  <a:pt x="32521" y="1072912"/>
                </a:lnTo>
                <a:lnTo>
                  <a:pt x="26466" y="1068830"/>
                </a:lnTo>
                <a:lnTo>
                  <a:pt x="19051" y="1067333"/>
                </a:lnTo>
                <a:close/>
              </a:path>
              <a:path w="38100" h="4765040">
                <a:moveTo>
                  <a:pt x="19051" y="1143571"/>
                </a:moveTo>
                <a:lnTo>
                  <a:pt x="11635" y="1145068"/>
                </a:lnTo>
                <a:lnTo>
                  <a:pt x="5580" y="1149151"/>
                </a:lnTo>
                <a:lnTo>
                  <a:pt x="1498" y="1155206"/>
                </a:lnTo>
                <a:lnTo>
                  <a:pt x="1" y="1162659"/>
                </a:lnTo>
                <a:lnTo>
                  <a:pt x="1498" y="1170074"/>
                </a:lnTo>
                <a:lnTo>
                  <a:pt x="5580" y="1176129"/>
                </a:lnTo>
                <a:lnTo>
                  <a:pt x="11635" y="1180212"/>
                </a:lnTo>
                <a:lnTo>
                  <a:pt x="19051" y="1181709"/>
                </a:lnTo>
                <a:lnTo>
                  <a:pt x="26466" y="1180212"/>
                </a:lnTo>
                <a:lnTo>
                  <a:pt x="32521" y="1176129"/>
                </a:lnTo>
                <a:lnTo>
                  <a:pt x="36604" y="1170074"/>
                </a:lnTo>
                <a:lnTo>
                  <a:pt x="38101" y="1162621"/>
                </a:lnTo>
                <a:lnTo>
                  <a:pt x="36604" y="1155206"/>
                </a:lnTo>
                <a:lnTo>
                  <a:pt x="32521" y="1149151"/>
                </a:lnTo>
                <a:lnTo>
                  <a:pt x="26466" y="1145068"/>
                </a:lnTo>
                <a:lnTo>
                  <a:pt x="19051" y="1143571"/>
                </a:lnTo>
                <a:close/>
              </a:path>
              <a:path w="38100" h="4765040">
                <a:moveTo>
                  <a:pt x="19051" y="1219809"/>
                </a:moveTo>
                <a:lnTo>
                  <a:pt x="11635" y="1221306"/>
                </a:lnTo>
                <a:lnTo>
                  <a:pt x="5580" y="1225389"/>
                </a:lnTo>
                <a:lnTo>
                  <a:pt x="1498" y="1231444"/>
                </a:lnTo>
                <a:lnTo>
                  <a:pt x="1" y="1238897"/>
                </a:lnTo>
                <a:lnTo>
                  <a:pt x="1498" y="1246312"/>
                </a:lnTo>
                <a:lnTo>
                  <a:pt x="5580" y="1252367"/>
                </a:lnTo>
                <a:lnTo>
                  <a:pt x="11635" y="1256450"/>
                </a:lnTo>
                <a:lnTo>
                  <a:pt x="19051" y="1257947"/>
                </a:lnTo>
                <a:lnTo>
                  <a:pt x="26466" y="1256450"/>
                </a:lnTo>
                <a:lnTo>
                  <a:pt x="32521" y="1252367"/>
                </a:lnTo>
                <a:lnTo>
                  <a:pt x="36604" y="1246312"/>
                </a:lnTo>
                <a:lnTo>
                  <a:pt x="38101" y="1238859"/>
                </a:lnTo>
                <a:lnTo>
                  <a:pt x="36604" y="1231444"/>
                </a:lnTo>
                <a:lnTo>
                  <a:pt x="32521" y="1225389"/>
                </a:lnTo>
                <a:lnTo>
                  <a:pt x="26466" y="1221306"/>
                </a:lnTo>
                <a:lnTo>
                  <a:pt x="19051" y="1219809"/>
                </a:lnTo>
                <a:close/>
              </a:path>
              <a:path w="38100" h="4765040">
                <a:moveTo>
                  <a:pt x="19051" y="1296047"/>
                </a:moveTo>
                <a:lnTo>
                  <a:pt x="11635" y="1297544"/>
                </a:lnTo>
                <a:lnTo>
                  <a:pt x="5580" y="1301627"/>
                </a:lnTo>
                <a:lnTo>
                  <a:pt x="1498" y="1307682"/>
                </a:lnTo>
                <a:lnTo>
                  <a:pt x="1" y="1315135"/>
                </a:lnTo>
                <a:lnTo>
                  <a:pt x="1498" y="1322550"/>
                </a:lnTo>
                <a:lnTo>
                  <a:pt x="5580" y="1328606"/>
                </a:lnTo>
                <a:lnTo>
                  <a:pt x="11635" y="1332688"/>
                </a:lnTo>
                <a:lnTo>
                  <a:pt x="19051" y="1334185"/>
                </a:lnTo>
                <a:lnTo>
                  <a:pt x="26466" y="1332688"/>
                </a:lnTo>
                <a:lnTo>
                  <a:pt x="32521" y="1328606"/>
                </a:lnTo>
                <a:lnTo>
                  <a:pt x="36604" y="1322550"/>
                </a:lnTo>
                <a:lnTo>
                  <a:pt x="38101" y="1315097"/>
                </a:lnTo>
                <a:lnTo>
                  <a:pt x="36604" y="1307682"/>
                </a:lnTo>
                <a:lnTo>
                  <a:pt x="32521" y="1301627"/>
                </a:lnTo>
                <a:lnTo>
                  <a:pt x="26466" y="1297544"/>
                </a:lnTo>
                <a:lnTo>
                  <a:pt x="19051" y="1296047"/>
                </a:lnTo>
                <a:close/>
              </a:path>
              <a:path w="38100" h="4765040">
                <a:moveTo>
                  <a:pt x="19051" y="1372285"/>
                </a:moveTo>
                <a:lnTo>
                  <a:pt x="11635" y="1373782"/>
                </a:lnTo>
                <a:lnTo>
                  <a:pt x="5580" y="1377865"/>
                </a:lnTo>
                <a:lnTo>
                  <a:pt x="1498" y="1383920"/>
                </a:lnTo>
                <a:lnTo>
                  <a:pt x="1" y="1391373"/>
                </a:lnTo>
                <a:lnTo>
                  <a:pt x="1498" y="1398788"/>
                </a:lnTo>
                <a:lnTo>
                  <a:pt x="5580" y="1404844"/>
                </a:lnTo>
                <a:lnTo>
                  <a:pt x="11635" y="1408926"/>
                </a:lnTo>
                <a:lnTo>
                  <a:pt x="19051" y="1410423"/>
                </a:lnTo>
                <a:lnTo>
                  <a:pt x="26466" y="1408926"/>
                </a:lnTo>
                <a:lnTo>
                  <a:pt x="32521" y="1404844"/>
                </a:lnTo>
                <a:lnTo>
                  <a:pt x="36604" y="1398788"/>
                </a:lnTo>
                <a:lnTo>
                  <a:pt x="38101" y="1391335"/>
                </a:lnTo>
                <a:lnTo>
                  <a:pt x="36604" y="1383920"/>
                </a:lnTo>
                <a:lnTo>
                  <a:pt x="32521" y="1377865"/>
                </a:lnTo>
                <a:lnTo>
                  <a:pt x="26466" y="1373782"/>
                </a:lnTo>
                <a:lnTo>
                  <a:pt x="19051" y="1372285"/>
                </a:lnTo>
                <a:close/>
              </a:path>
              <a:path w="38100" h="4765040">
                <a:moveTo>
                  <a:pt x="19051" y="1448523"/>
                </a:moveTo>
                <a:lnTo>
                  <a:pt x="11635" y="1450020"/>
                </a:lnTo>
                <a:lnTo>
                  <a:pt x="5580" y="1454103"/>
                </a:lnTo>
                <a:lnTo>
                  <a:pt x="1498" y="1460158"/>
                </a:lnTo>
                <a:lnTo>
                  <a:pt x="1" y="1467612"/>
                </a:lnTo>
                <a:lnTo>
                  <a:pt x="1498" y="1475026"/>
                </a:lnTo>
                <a:lnTo>
                  <a:pt x="5580" y="1481082"/>
                </a:lnTo>
                <a:lnTo>
                  <a:pt x="11635" y="1485164"/>
                </a:lnTo>
                <a:lnTo>
                  <a:pt x="19051" y="1486662"/>
                </a:lnTo>
                <a:lnTo>
                  <a:pt x="26466" y="1485164"/>
                </a:lnTo>
                <a:lnTo>
                  <a:pt x="32521" y="1481082"/>
                </a:lnTo>
                <a:lnTo>
                  <a:pt x="36604" y="1475026"/>
                </a:lnTo>
                <a:lnTo>
                  <a:pt x="38101" y="1467573"/>
                </a:lnTo>
                <a:lnTo>
                  <a:pt x="36604" y="1460158"/>
                </a:lnTo>
                <a:lnTo>
                  <a:pt x="32521" y="1454103"/>
                </a:lnTo>
                <a:lnTo>
                  <a:pt x="26466" y="1450020"/>
                </a:lnTo>
                <a:lnTo>
                  <a:pt x="19051" y="1448523"/>
                </a:lnTo>
                <a:close/>
              </a:path>
              <a:path w="38100" h="4765040">
                <a:moveTo>
                  <a:pt x="19051" y="1524762"/>
                </a:moveTo>
                <a:lnTo>
                  <a:pt x="11635" y="1526259"/>
                </a:lnTo>
                <a:lnTo>
                  <a:pt x="5580" y="1530341"/>
                </a:lnTo>
                <a:lnTo>
                  <a:pt x="1498" y="1536397"/>
                </a:lnTo>
                <a:lnTo>
                  <a:pt x="1" y="1543850"/>
                </a:lnTo>
                <a:lnTo>
                  <a:pt x="1498" y="1551265"/>
                </a:lnTo>
                <a:lnTo>
                  <a:pt x="5580" y="1557320"/>
                </a:lnTo>
                <a:lnTo>
                  <a:pt x="11635" y="1561403"/>
                </a:lnTo>
                <a:lnTo>
                  <a:pt x="19051" y="1562900"/>
                </a:lnTo>
                <a:lnTo>
                  <a:pt x="26466" y="1561403"/>
                </a:lnTo>
                <a:lnTo>
                  <a:pt x="32521" y="1557320"/>
                </a:lnTo>
                <a:lnTo>
                  <a:pt x="36604" y="1551265"/>
                </a:lnTo>
                <a:lnTo>
                  <a:pt x="38101" y="1543812"/>
                </a:lnTo>
                <a:lnTo>
                  <a:pt x="36604" y="1536397"/>
                </a:lnTo>
                <a:lnTo>
                  <a:pt x="32521" y="1530341"/>
                </a:lnTo>
                <a:lnTo>
                  <a:pt x="26466" y="1526259"/>
                </a:lnTo>
                <a:lnTo>
                  <a:pt x="19051" y="1524762"/>
                </a:lnTo>
                <a:close/>
              </a:path>
              <a:path w="38100" h="4765040">
                <a:moveTo>
                  <a:pt x="19051" y="1601000"/>
                </a:moveTo>
                <a:lnTo>
                  <a:pt x="11635" y="1602497"/>
                </a:lnTo>
                <a:lnTo>
                  <a:pt x="5580" y="1606579"/>
                </a:lnTo>
                <a:lnTo>
                  <a:pt x="1498" y="1612635"/>
                </a:lnTo>
                <a:lnTo>
                  <a:pt x="1" y="1620088"/>
                </a:lnTo>
                <a:lnTo>
                  <a:pt x="1498" y="1627503"/>
                </a:lnTo>
                <a:lnTo>
                  <a:pt x="5580" y="1633558"/>
                </a:lnTo>
                <a:lnTo>
                  <a:pt x="11635" y="1637641"/>
                </a:lnTo>
                <a:lnTo>
                  <a:pt x="19051" y="1639138"/>
                </a:lnTo>
                <a:lnTo>
                  <a:pt x="26466" y="1637641"/>
                </a:lnTo>
                <a:lnTo>
                  <a:pt x="32521" y="1633558"/>
                </a:lnTo>
                <a:lnTo>
                  <a:pt x="36604" y="1627503"/>
                </a:lnTo>
                <a:lnTo>
                  <a:pt x="38101" y="1620050"/>
                </a:lnTo>
                <a:lnTo>
                  <a:pt x="36604" y="1612635"/>
                </a:lnTo>
                <a:lnTo>
                  <a:pt x="32521" y="1606579"/>
                </a:lnTo>
                <a:lnTo>
                  <a:pt x="26466" y="1602497"/>
                </a:lnTo>
                <a:lnTo>
                  <a:pt x="19051" y="1601000"/>
                </a:lnTo>
                <a:close/>
              </a:path>
              <a:path w="38100" h="4765040">
                <a:moveTo>
                  <a:pt x="19051" y="1677238"/>
                </a:moveTo>
                <a:lnTo>
                  <a:pt x="11635" y="1678735"/>
                </a:lnTo>
                <a:lnTo>
                  <a:pt x="5580" y="1682817"/>
                </a:lnTo>
                <a:lnTo>
                  <a:pt x="1498" y="1688873"/>
                </a:lnTo>
                <a:lnTo>
                  <a:pt x="1" y="1696326"/>
                </a:lnTo>
                <a:lnTo>
                  <a:pt x="1498" y="1703741"/>
                </a:lnTo>
                <a:lnTo>
                  <a:pt x="5580" y="1709796"/>
                </a:lnTo>
                <a:lnTo>
                  <a:pt x="11635" y="1713879"/>
                </a:lnTo>
                <a:lnTo>
                  <a:pt x="19051" y="1715376"/>
                </a:lnTo>
                <a:lnTo>
                  <a:pt x="26466" y="1713879"/>
                </a:lnTo>
                <a:lnTo>
                  <a:pt x="32521" y="1709796"/>
                </a:lnTo>
                <a:lnTo>
                  <a:pt x="36604" y="1703741"/>
                </a:lnTo>
                <a:lnTo>
                  <a:pt x="38101" y="1696288"/>
                </a:lnTo>
                <a:lnTo>
                  <a:pt x="36604" y="1688873"/>
                </a:lnTo>
                <a:lnTo>
                  <a:pt x="32521" y="1682817"/>
                </a:lnTo>
                <a:lnTo>
                  <a:pt x="26466" y="1678735"/>
                </a:lnTo>
                <a:lnTo>
                  <a:pt x="19051" y="1677238"/>
                </a:lnTo>
                <a:close/>
              </a:path>
              <a:path w="38100" h="4765040">
                <a:moveTo>
                  <a:pt x="19051" y="1753476"/>
                </a:moveTo>
                <a:lnTo>
                  <a:pt x="11635" y="1754973"/>
                </a:lnTo>
                <a:lnTo>
                  <a:pt x="5580" y="1759056"/>
                </a:lnTo>
                <a:lnTo>
                  <a:pt x="1498" y="1765111"/>
                </a:lnTo>
                <a:lnTo>
                  <a:pt x="1" y="1772564"/>
                </a:lnTo>
                <a:lnTo>
                  <a:pt x="1498" y="1779979"/>
                </a:lnTo>
                <a:lnTo>
                  <a:pt x="5580" y="1786034"/>
                </a:lnTo>
                <a:lnTo>
                  <a:pt x="11635" y="1790117"/>
                </a:lnTo>
                <a:lnTo>
                  <a:pt x="19051" y="1791614"/>
                </a:lnTo>
                <a:lnTo>
                  <a:pt x="26466" y="1790117"/>
                </a:lnTo>
                <a:lnTo>
                  <a:pt x="32521" y="1786034"/>
                </a:lnTo>
                <a:lnTo>
                  <a:pt x="36604" y="1779979"/>
                </a:lnTo>
                <a:lnTo>
                  <a:pt x="38101" y="1772526"/>
                </a:lnTo>
                <a:lnTo>
                  <a:pt x="36604" y="1765111"/>
                </a:lnTo>
                <a:lnTo>
                  <a:pt x="32521" y="1759056"/>
                </a:lnTo>
                <a:lnTo>
                  <a:pt x="26466" y="1754973"/>
                </a:lnTo>
                <a:lnTo>
                  <a:pt x="19051" y="1753476"/>
                </a:lnTo>
                <a:close/>
              </a:path>
              <a:path w="38100" h="4765040">
                <a:moveTo>
                  <a:pt x="19051" y="1829714"/>
                </a:moveTo>
                <a:lnTo>
                  <a:pt x="11635" y="1831211"/>
                </a:lnTo>
                <a:lnTo>
                  <a:pt x="5580" y="1835293"/>
                </a:lnTo>
                <a:lnTo>
                  <a:pt x="1498" y="1841348"/>
                </a:lnTo>
                <a:lnTo>
                  <a:pt x="1" y="1848802"/>
                </a:lnTo>
                <a:lnTo>
                  <a:pt x="1498" y="1856217"/>
                </a:lnTo>
                <a:lnTo>
                  <a:pt x="5580" y="1862272"/>
                </a:lnTo>
                <a:lnTo>
                  <a:pt x="11635" y="1866355"/>
                </a:lnTo>
                <a:lnTo>
                  <a:pt x="19051" y="1867852"/>
                </a:lnTo>
                <a:lnTo>
                  <a:pt x="26466" y="1866355"/>
                </a:lnTo>
                <a:lnTo>
                  <a:pt x="32521" y="1862272"/>
                </a:lnTo>
                <a:lnTo>
                  <a:pt x="36604" y="1856217"/>
                </a:lnTo>
                <a:lnTo>
                  <a:pt x="38101" y="1848764"/>
                </a:lnTo>
                <a:lnTo>
                  <a:pt x="36604" y="1841348"/>
                </a:lnTo>
                <a:lnTo>
                  <a:pt x="32521" y="1835293"/>
                </a:lnTo>
                <a:lnTo>
                  <a:pt x="26466" y="1831211"/>
                </a:lnTo>
                <a:lnTo>
                  <a:pt x="19051" y="1829714"/>
                </a:lnTo>
                <a:close/>
              </a:path>
              <a:path w="38100" h="4765040">
                <a:moveTo>
                  <a:pt x="19051" y="1905952"/>
                </a:moveTo>
                <a:lnTo>
                  <a:pt x="11635" y="1907449"/>
                </a:lnTo>
                <a:lnTo>
                  <a:pt x="5580" y="1911531"/>
                </a:lnTo>
                <a:lnTo>
                  <a:pt x="1498" y="1917586"/>
                </a:lnTo>
                <a:lnTo>
                  <a:pt x="1" y="1925040"/>
                </a:lnTo>
                <a:lnTo>
                  <a:pt x="1498" y="1932455"/>
                </a:lnTo>
                <a:lnTo>
                  <a:pt x="5580" y="1938510"/>
                </a:lnTo>
                <a:lnTo>
                  <a:pt x="11635" y="1942593"/>
                </a:lnTo>
                <a:lnTo>
                  <a:pt x="19051" y="1944090"/>
                </a:lnTo>
                <a:lnTo>
                  <a:pt x="26466" y="1942593"/>
                </a:lnTo>
                <a:lnTo>
                  <a:pt x="32521" y="1938510"/>
                </a:lnTo>
                <a:lnTo>
                  <a:pt x="36604" y="1932455"/>
                </a:lnTo>
                <a:lnTo>
                  <a:pt x="38101" y="1925002"/>
                </a:lnTo>
                <a:lnTo>
                  <a:pt x="36604" y="1917586"/>
                </a:lnTo>
                <a:lnTo>
                  <a:pt x="32521" y="1911531"/>
                </a:lnTo>
                <a:lnTo>
                  <a:pt x="26466" y="1907449"/>
                </a:lnTo>
                <a:lnTo>
                  <a:pt x="19051" y="1905952"/>
                </a:lnTo>
                <a:close/>
              </a:path>
              <a:path w="38100" h="4765040">
                <a:moveTo>
                  <a:pt x="19051" y="1982190"/>
                </a:moveTo>
                <a:lnTo>
                  <a:pt x="11636" y="1983687"/>
                </a:lnTo>
                <a:lnTo>
                  <a:pt x="5581" y="1987769"/>
                </a:lnTo>
                <a:lnTo>
                  <a:pt x="1498" y="1993825"/>
                </a:lnTo>
                <a:lnTo>
                  <a:pt x="1" y="2001278"/>
                </a:lnTo>
                <a:lnTo>
                  <a:pt x="1498" y="2008693"/>
                </a:lnTo>
                <a:lnTo>
                  <a:pt x="5581" y="2014748"/>
                </a:lnTo>
                <a:lnTo>
                  <a:pt x="11636" y="2018831"/>
                </a:lnTo>
                <a:lnTo>
                  <a:pt x="19051" y="2020328"/>
                </a:lnTo>
                <a:lnTo>
                  <a:pt x="26466" y="2018831"/>
                </a:lnTo>
                <a:lnTo>
                  <a:pt x="32521" y="2014748"/>
                </a:lnTo>
                <a:lnTo>
                  <a:pt x="36604" y="2008693"/>
                </a:lnTo>
                <a:lnTo>
                  <a:pt x="38101" y="2001240"/>
                </a:lnTo>
                <a:lnTo>
                  <a:pt x="36604" y="1993825"/>
                </a:lnTo>
                <a:lnTo>
                  <a:pt x="32521" y="1987769"/>
                </a:lnTo>
                <a:lnTo>
                  <a:pt x="26466" y="1983687"/>
                </a:lnTo>
                <a:lnTo>
                  <a:pt x="19051" y="1982190"/>
                </a:lnTo>
                <a:close/>
              </a:path>
              <a:path w="38100" h="4765040">
                <a:moveTo>
                  <a:pt x="19051" y="2058427"/>
                </a:moveTo>
                <a:lnTo>
                  <a:pt x="11636" y="2059924"/>
                </a:lnTo>
                <a:lnTo>
                  <a:pt x="5581" y="2064007"/>
                </a:lnTo>
                <a:lnTo>
                  <a:pt x="1498" y="2070062"/>
                </a:lnTo>
                <a:lnTo>
                  <a:pt x="1" y="2077516"/>
                </a:lnTo>
                <a:lnTo>
                  <a:pt x="1498" y="2084931"/>
                </a:lnTo>
                <a:lnTo>
                  <a:pt x="5581" y="2090987"/>
                </a:lnTo>
                <a:lnTo>
                  <a:pt x="11636" y="2095069"/>
                </a:lnTo>
                <a:lnTo>
                  <a:pt x="19051" y="2096566"/>
                </a:lnTo>
                <a:lnTo>
                  <a:pt x="26466" y="2095069"/>
                </a:lnTo>
                <a:lnTo>
                  <a:pt x="32521" y="2090987"/>
                </a:lnTo>
                <a:lnTo>
                  <a:pt x="36604" y="2084931"/>
                </a:lnTo>
                <a:lnTo>
                  <a:pt x="38101" y="2077477"/>
                </a:lnTo>
                <a:lnTo>
                  <a:pt x="36604" y="2070062"/>
                </a:lnTo>
                <a:lnTo>
                  <a:pt x="32521" y="2064007"/>
                </a:lnTo>
                <a:lnTo>
                  <a:pt x="26466" y="2059924"/>
                </a:lnTo>
                <a:lnTo>
                  <a:pt x="19051" y="2058427"/>
                </a:lnTo>
                <a:close/>
              </a:path>
              <a:path w="38100" h="4765040">
                <a:moveTo>
                  <a:pt x="19051" y="2134665"/>
                </a:moveTo>
                <a:lnTo>
                  <a:pt x="11636" y="2136162"/>
                </a:lnTo>
                <a:lnTo>
                  <a:pt x="5581" y="2140245"/>
                </a:lnTo>
                <a:lnTo>
                  <a:pt x="1498" y="2146300"/>
                </a:lnTo>
                <a:lnTo>
                  <a:pt x="1" y="2153753"/>
                </a:lnTo>
                <a:lnTo>
                  <a:pt x="1498" y="2161169"/>
                </a:lnTo>
                <a:lnTo>
                  <a:pt x="5581" y="2167224"/>
                </a:lnTo>
                <a:lnTo>
                  <a:pt x="11636" y="2171306"/>
                </a:lnTo>
                <a:lnTo>
                  <a:pt x="19051" y="2172803"/>
                </a:lnTo>
                <a:lnTo>
                  <a:pt x="26466" y="2171306"/>
                </a:lnTo>
                <a:lnTo>
                  <a:pt x="32521" y="2167224"/>
                </a:lnTo>
                <a:lnTo>
                  <a:pt x="36604" y="2161169"/>
                </a:lnTo>
                <a:lnTo>
                  <a:pt x="38101" y="2153715"/>
                </a:lnTo>
                <a:lnTo>
                  <a:pt x="36604" y="2146300"/>
                </a:lnTo>
                <a:lnTo>
                  <a:pt x="32521" y="2140245"/>
                </a:lnTo>
                <a:lnTo>
                  <a:pt x="26466" y="2136162"/>
                </a:lnTo>
                <a:lnTo>
                  <a:pt x="19051" y="2134665"/>
                </a:lnTo>
                <a:close/>
              </a:path>
              <a:path w="38100" h="4765040">
                <a:moveTo>
                  <a:pt x="19051" y="2210903"/>
                </a:moveTo>
                <a:lnTo>
                  <a:pt x="11636" y="2212400"/>
                </a:lnTo>
                <a:lnTo>
                  <a:pt x="5581" y="2216483"/>
                </a:lnTo>
                <a:lnTo>
                  <a:pt x="1498" y="2222538"/>
                </a:lnTo>
                <a:lnTo>
                  <a:pt x="1" y="2229991"/>
                </a:lnTo>
                <a:lnTo>
                  <a:pt x="1498" y="2237406"/>
                </a:lnTo>
                <a:lnTo>
                  <a:pt x="5581" y="2243461"/>
                </a:lnTo>
                <a:lnTo>
                  <a:pt x="11636" y="2247544"/>
                </a:lnTo>
                <a:lnTo>
                  <a:pt x="19051" y="2249041"/>
                </a:lnTo>
                <a:lnTo>
                  <a:pt x="26466" y="2247544"/>
                </a:lnTo>
                <a:lnTo>
                  <a:pt x="32521" y="2243461"/>
                </a:lnTo>
                <a:lnTo>
                  <a:pt x="36604" y="2237406"/>
                </a:lnTo>
                <a:lnTo>
                  <a:pt x="38101" y="2229953"/>
                </a:lnTo>
                <a:lnTo>
                  <a:pt x="36604" y="2222538"/>
                </a:lnTo>
                <a:lnTo>
                  <a:pt x="32521" y="2216483"/>
                </a:lnTo>
                <a:lnTo>
                  <a:pt x="26466" y="2212400"/>
                </a:lnTo>
                <a:lnTo>
                  <a:pt x="19051" y="2210903"/>
                </a:lnTo>
                <a:close/>
              </a:path>
              <a:path w="38100" h="4765040">
                <a:moveTo>
                  <a:pt x="19051" y="2287141"/>
                </a:moveTo>
                <a:lnTo>
                  <a:pt x="11636" y="2288638"/>
                </a:lnTo>
                <a:lnTo>
                  <a:pt x="5581" y="2292721"/>
                </a:lnTo>
                <a:lnTo>
                  <a:pt x="1498" y="2298776"/>
                </a:lnTo>
                <a:lnTo>
                  <a:pt x="1" y="2306229"/>
                </a:lnTo>
                <a:lnTo>
                  <a:pt x="1498" y="2313644"/>
                </a:lnTo>
                <a:lnTo>
                  <a:pt x="5581" y="2319700"/>
                </a:lnTo>
                <a:lnTo>
                  <a:pt x="11636" y="2323782"/>
                </a:lnTo>
                <a:lnTo>
                  <a:pt x="19051" y="2325279"/>
                </a:lnTo>
                <a:lnTo>
                  <a:pt x="26466" y="2323782"/>
                </a:lnTo>
                <a:lnTo>
                  <a:pt x="32521" y="2319700"/>
                </a:lnTo>
                <a:lnTo>
                  <a:pt x="36604" y="2313644"/>
                </a:lnTo>
                <a:lnTo>
                  <a:pt x="38101" y="2306191"/>
                </a:lnTo>
                <a:lnTo>
                  <a:pt x="36604" y="2298776"/>
                </a:lnTo>
                <a:lnTo>
                  <a:pt x="32521" y="2292721"/>
                </a:lnTo>
                <a:lnTo>
                  <a:pt x="26466" y="2288638"/>
                </a:lnTo>
                <a:lnTo>
                  <a:pt x="19051" y="2287141"/>
                </a:lnTo>
                <a:close/>
              </a:path>
              <a:path w="38100" h="4765040">
                <a:moveTo>
                  <a:pt x="19051" y="2363379"/>
                </a:moveTo>
                <a:lnTo>
                  <a:pt x="11636" y="2364876"/>
                </a:lnTo>
                <a:lnTo>
                  <a:pt x="5581" y="2368959"/>
                </a:lnTo>
                <a:lnTo>
                  <a:pt x="1498" y="2375014"/>
                </a:lnTo>
                <a:lnTo>
                  <a:pt x="1" y="2382467"/>
                </a:lnTo>
                <a:lnTo>
                  <a:pt x="1498" y="2389882"/>
                </a:lnTo>
                <a:lnTo>
                  <a:pt x="5581" y="2395938"/>
                </a:lnTo>
                <a:lnTo>
                  <a:pt x="11636" y="2400020"/>
                </a:lnTo>
                <a:lnTo>
                  <a:pt x="19051" y="2401517"/>
                </a:lnTo>
                <a:lnTo>
                  <a:pt x="26466" y="2400020"/>
                </a:lnTo>
                <a:lnTo>
                  <a:pt x="32521" y="2395938"/>
                </a:lnTo>
                <a:lnTo>
                  <a:pt x="36604" y="2389882"/>
                </a:lnTo>
                <a:lnTo>
                  <a:pt x="38101" y="2382429"/>
                </a:lnTo>
                <a:lnTo>
                  <a:pt x="36604" y="2375014"/>
                </a:lnTo>
                <a:lnTo>
                  <a:pt x="32521" y="2368959"/>
                </a:lnTo>
                <a:lnTo>
                  <a:pt x="26466" y="2364876"/>
                </a:lnTo>
                <a:lnTo>
                  <a:pt x="19051" y="2363379"/>
                </a:lnTo>
                <a:close/>
              </a:path>
              <a:path w="38100" h="4765040">
                <a:moveTo>
                  <a:pt x="19051" y="2439617"/>
                </a:moveTo>
                <a:lnTo>
                  <a:pt x="11636" y="2441115"/>
                </a:lnTo>
                <a:lnTo>
                  <a:pt x="5581" y="2445197"/>
                </a:lnTo>
                <a:lnTo>
                  <a:pt x="1498" y="2451252"/>
                </a:lnTo>
                <a:lnTo>
                  <a:pt x="1" y="2458706"/>
                </a:lnTo>
                <a:lnTo>
                  <a:pt x="1498" y="2466121"/>
                </a:lnTo>
                <a:lnTo>
                  <a:pt x="5581" y="2472176"/>
                </a:lnTo>
                <a:lnTo>
                  <a:pt x="11636" y="2476258"/>
                </a:lnTo>
                <a:lnTo>
                  <a:pt x="19051" y="2477756"/>
                </a:lnTo>
                <a:lnTo>
                  <a:pt x="26466" y="2476258"/>
                </a:lnTo>
                <a:lnTo>
                  <a:pt x="32521" y="2472176"/>
                </a:lnTo>
                <a:lnTo>
                  <a:pt x="36604" y="2466121"/>
                </a:lnTo>
                <a:lnTo>
                  <a:pt x="38101" y="2458667"/>
                </a:lnTo>
                <a:lnTo>
                  <a:pt x="36604" y="2451252"/>
                </a:lnTo>
                <a:lnTo>
                  <a:pt x="32521" y="2445197"/>
                </a:lnTo>
                <a:lnTo>
                  <a:pt x="26466" y="2441115"/>
                </a:lnTo>
                <a:lnTo>
                  <a:pt x="19051" y="2439617"/>
                </a:lnTo>
                <a:close/>
              </a:path>
              <a:path w="38100" h="4765040">
                <a:moveTo>
                  <a:pt x="19051" y="2515856"/>
                </a:moveTo>
                <a:lnTo>
                  <a:pt x="11636" y="2517353"/>
                </a:lnTo>
                <a:lnTo>
                  <a:pt x="5581" y="2521435"/>
                </a:lnTo>
                <a:lnTo>
                  <a:pt x="1498" y="2527491"/>
                </a:lnTo>
                <a:lnTo>
                  <a:pt x="1" y="2534944"/>
                </a:lnTo>
                <a:lnTo>
                  <a:pt x="1498" y="2542359"/>
                </a:lnTo>
                <a:lnTo>
                  <a:pt x="5581" y="2548414"/>
                </a:lnTo>
                <a:lnTo>
                  <a:pt x="11636" y="2552497"/>
                </a:lnTo>
                <a:lnTo>
                  <a:pt x="19051" y="2553994"/>
                </a:lnTo>
                <a:lnTo>
                  <a:pt x="26466" y="2552497"/>
                </a:lnTo>
                <a:lnTo>
                  <a:pt x="32521" y="2548414"/>
                </a:lnTo>
                <a:lnTo>
                  <a:pt x="36604" y="2542359"/>
                </a:lnTo>
                <a:lnTo>
                  <a:pt x="38101" y="2534906"/>
                </a:lnTo>
                <a:lnTo>
                  <a:pt x="36604" y="2527491"/>
                </a:lnTo>
                <a:lnTo>
                  <a:pt x="32521" y="2521435"/>
                </a:lnTo>
                <a:lnTo>
                  <a:pt x="26466" y="2517353"/>
                </a:lnTo>
                <a:lnTo>
                  <a:pt x="19051" y="2515856"/>
                </a:lnTo>
                <a:close/>
              </a:path>
              <a:path w="38100" h="4765040">
                <a:moveTo>
                  <a:pt x="19051" y="2592094"/>
                </a:moveTo>
                <a:lnTo>
                  <a:pt x="11636" y="2593591"/>
                </a:lnTo>
                <a:lnTo>
                  <a:pt x="5581" y="2597673"/>
                </a:lnTo>
                <a:lnTo>
                  <a:pt x="1498" y="2603729"/>
                </a:lnTo>
                <a:lnTo>
                  <a:pt x="1" y="2611182"/>
                </a:lnTo>
                <a:lnTo>
                  <a:pt x="1498" y="2618597"/>
                </a:lnTo>
                <a:lnTo>
                  <a:pt x="5581" y="2624652"/>
                </a:lnTo>
                <a:lnTo>
                  <a:pt x="11636" y="2628735"/>
                </a:lnTo>
                <a:lnTo>
                  <a:pt x="19051" y="2630232"/>
                </a:lnTo>
                <a:lnTo>
                  <a:pt x="26466" y="2628735"/>
                </a:lnTo>
                <a:lnTo>
                  <a:pt x="32521" y="2624652"/>
                </a:lnTo>
                <a:lnTo>
                  <a:pt x="36604" y="2618597"/>
                </a:lnTo>
                <a:lnTo>
                  <a:pt x="38101" y="2611144"/>
                </a:lnTo>
                <a:lnTo>
                  <a:pt x="36604" y="2603729"/>
                </a:lnTo>
                <a:lnTo>
                  <a:pt x="32521" y="2597673"/>
                </a:lnTo>
                <a:lnTo>
                  <a:pt x="26466" y="2593591"/>
                </a:lnTo>
                <a:lnTo>
                  <a:pt x="19051" y="2592094"/>
                </a:lnTo>
                <a:close/>
              </a:path>
              <a:path w="38100" h="4765040">
                <a:moveTo>
                  <a:pt x="19051" y="2668332"/>
                </a:moveTo>
                <a:lnTo>
                  <a:pt x="11636" y="2669829"/>
                </a:lnTo>
                <a:lnTo>
                  <a:pt x="5581" y="2673911"/>
                </a:lnTo>
                <a:lnTo>
                  <a:pt x="1498" y="2679967"/>
                </a:lnTo>
                <a:lnTo>
                  <a:pt x="1" y="2687420"/>
                </a:lnTo>
                <a:lnTo>
                  <a:pt x="1498" y="2694835"/>
                </a:lnTo>
                <a:lnTo>
                  <a:pt x="5581" y="2700890"/>
                </a:lnTo>
                <a:lnTo>
                  <a:pt x="11636" y="2704973"/>
                </a:lnTo>
                <a:lnTo>
                  <a:pt x="19051" y="2706470"/>
                </a:lnTo>
                <a:lnTo>
                  <a:pt x="26466" y="2704973"/>
                </a:lnTo>
                <a:lnTo>
                  <a:pt x="32521" y="2700890"/>
                </a:lnTo>
                <a:lnTo>
                  <a:pt x="36604" y="2694835"/>
                </a:lnTo>
                <a:lnTo>
                  <a:pt x="38101" y="2687382"/>
                </a:lnTo>
                <a:lnTo>
                  <a:pt x="36604" y="2679967"/>
                </a:lnTo>
                <a:lnTo>
                  <a:pt x="32521" y="2673911"/>
                </a:lnTo>
                <a:lnTo>
                  <a:pt x="26466" y="2669829"/>
                </a:lnTo>
                <a:lnTo>
                  <a:pt x="19051" y="2668332"/>
                </a:lnTo>
                <a:close/>
              </a:path>
              <a:path w="38100" h="4765040">
                <a:moveTo>
                  <a:pt x="19051" y="2744570"/>
                </a:moveTo>
                <a:lnTo>
                  <a:pt x="11636" y="2746067"/>
                </a:lnTo>
                <a:lnTo>
                  <a:pt x="5581" y="2750150"/>
                </a:lnTo>
                <a:lnTo>
                  <a:pt x="1498" y="2756205"/>
                </a:lnTo>
                <a:lnTo>
                  <a:pt x="1" y="2763658"/>
                </a:lnTo>
                <a:lnTo>
                  <a:pt x="1498" y="2771073"/>
                </a:lnTo>
                <a:lnTo>
                  <a:pt x="5581" y="2777128"/>
                </a:lnTo>
                <a:lnTo>
                  <a:pt x="11636" y="2781211"/>
                </a:lnTo>
                <a:lnTo>
                  <a:pt x="19051" y="2782708"/>
                </a:lnTo>
                <a:lnTo>
                  <a:pt x="26466" y="2781211"/>
                </a:lnTo>
                <a:lnTo>
                  <a:pt x="32521" y="2777128"/>
                </a:lnTo>
                <a:lnTo>
                  <a:pt x="36604" y="2771073"/>
                </a:lnTo>
                <a:lnTo>
                  <a:pt x="38101" y="2763620"/>
                </a:lnTo>
                <a:lnTo>
                  <a:pt x="36604" y="2756205"/>
                </a:lnTo>
                <a:lnTo>
                  <a:pt x="32521" y="2750150"/>
                </a:lnTo>
                <a:lnTo>
                  <a:pt x="26466" y="2746067"/>
                </a:lnTo>
                <a:lnTo>
                  <a:pt x="19051" y="2744570"/>
                </a:lnTo>
                <a:close/>
              </a:path>
              <a:path w="38100" h="4765040">
                <a:moveTo>
                  <a:pt x="19051" y="2820808"/>
                </a:moveTo>
                <a:lnTo>
                  <a:pt x="11636" y="2822305"/>
                </a:lnTo>
                <a:lnTo>
                  <a:pt x="5581" y="2826387"/>
                </a:lnTo>
                <a:lnTo>
                  <a:pt x="1498" y="2832442"/>
                </a:lnTo>
                <a:lnTo>
                  <a:pt x="1" y="2839896"/>
                </a:lnTo>
                <a:lnTo>
                  <a:pt x="1498" y="2847311"/>
                </a:lnTo>
                <a:lnTo>
                  <a:pt x="5581" y="2853366"/>
                </a:lnTo>
                <a:lnTo>
                  <a:pt x="11636" y="2857449"/>
                </a:lnTo>
                <a:lnTo>
                  <a:pt x="19051" y="2858946"/>
                </a:lnTo>
                <a:lnTo>
                  <a:pt x="26466" y="2857449"/>
                </a:lnTo>
                <a:lnTo>
                  <a:pt x="32521" y="2853366"/>
                </a:lnTo>
                <a:lnTo>
                  <a:pt x="36604" y="2847311"/>
                </a:lnTo>
                <a:lnTo>
                  <a:pt x="38101" y="2839858"/>
                </a:lnTo>
                <a:lnTo>
                  <a:pt x="36604" y="2832442"/>
                </a:lnTo>
                <a:lnTo>
                  <a:pt x="32521" y="2826387"/>
                </a:lnTo>
                <a:lnTo>
                  <a:pt x="26466" y="2822305"/>
                </a:lnTo>
                <a:lnTo>
                  <a:pt x="19051" y="2820808"/>
                </a:lnTo>
                <a:close/>
              </a:path>
              <a:path w="38100" h="4765040">
                <a:moveTo>
                  <a:pt x="19051" y="2897046"/>
                </a:moveTo>
                <a:lnTo>
                  <a:pt x="11636" y="2898543"/>
                </a:lnTo>
                <a:lnTo>
                  <a:pt x="5581" y="2902625"/>
                </a:lnTo>
                <a:lnTo>
                  <a:pt x="1498" y="2908681"/>
                </a:lnTo>
                <a:lnTo>
                  <a:pt x="1" y="2916134"/>
                </a:lnTo>
                <a:lnTo>
                  <a:pt x="1498" y="2923549"/>
                </a:lnTo>
                <a:lnTo>
                  <a:pt x="5581" y="2929604"/>
                </a:lnTo>
                <a:lnTo>
                  <a:pt x="11636" y="2933687"/>
                </a:lnTo>
                <a:lnTo>
                  <a:pt x="19051" y="2935184"/>
                </a:lnTo>
                <a:lnTo>
                  <a:pt x="26466" y="2933687"/>
                </a:lnTo>
                <a:lnTo>
                  <a:pt x="32521" y="2929604"/>
                </a:lnTo>
                <a:lnTo>
                  <a:pt x="36604" y="2923549"/>
                </a:lnTo>
                <a:lnTo>
                  <a:pt x="38101" y="2916096"/>
                </a:lnTo>
                <a:lnTo>
                  <a:pt x="36604" y="2908681"/>
                </a:lnTo>
                <a:lnTo>
                  <a:pt x="32521" y="2902625"/>
                </a:lnTo>
                <a:lnTo>
                  <a:pt x="26466" y="2898543"/>
                </a:lnTo>
                <a:lnTo>
                  <a:pt x="19051" y="2897046"/>
                </a:lnTo>
                <a:close/>
              </a:path>
              <a:path w="38100" h="4765040">
                <a:moveTo>
                  <a:pt x="19051" y="2973284"/>
                </a:moveTo>
                <a:lnTo>
                  <a:pt x="11636" y="2974781"/>
                </a:lnTo>
                <a:lnTo>
                  <a:pt x="5581" y="2978863"/>
                </a:lnTo>
                <a:lnTo>
                  <a:pt x="1498" y="2984919"/>
                </a:lnTo>
                <a:lnTo>
                  <a:pt x="1" y="2992371"/>
                </a:lnTo>
                <a:lnTo>
                  <a:pt x="1498" y="2999786"/>
                </a:lnTo>
                <a:lnTo>
                  <a:pt x="5581" y="3005842"/>
                </a:lnTo>
                <a:lnTo>
                  <a:pt x="11636" y="3009924"/>
                </a:lnTo>
                <a:lnTo>
                  <a:pt x="19051" y="3011421"/>
                </a:lnTo>
                <a:lnTo>
                  <a:pt x="26466" y="3009924"/>
                </a:lnTo>
                <a:lnTo>
                  <a:pt x="32521" y="3005842"/>
                </a:lnTo>
                <a:lnTo>
                  <a:pt x="36604" y="2999786"/>
                </a:lnTo>
                <a:lnTo>
                  <a:pt x="38101" y="2992334"/>
                </a:lnTo>
                <a:lnTo>
                  <a:pt x="36604" y="2984919"/>
                </a:lnTo>
                <a:lnTo>
                  <a:pt x="32521" y="2978863"/>
                </a:lnTo>
                <a:lnTo>
                  <a:pt x="26466" y="2974781"/>
                </a:lnTo>
                <a:lnTo>
                  <a:pt x="19051" y="2973284"/>
                </a:lnTo>
                <a:close/>
              </a:path>
              <a:path w="38100" h="4765040">
                <a:moveTo>
                  <a:pt x="19051" y="3049521"/>
                </a:moveTo>
                <a:lnTo>
                  <a:pt x="11636" y="3051018"/>
                </a:lnTo>
                <a:lnTo>
                  <a:pt x="5581" y="3055101"/>
                </a:lnTo>
                <a:lnTo>
                  <a:pt x="1498" y="3061156"/>
                </a:lnTo>
                <a:lnTo>
                  <a:pt x="1" y="3068609"/>
                </a:lnTo>
                <a:lnTo>
                  <a:pt x="1498" y="3076025"/>
                </a:lnTo>
                <a:lnTo>
                  <a:pt x="5581" y="3082080"/>
                </a:lnTo>
                <a:lnTo>
                  <a:pt x="11636" y="3086162"/>
                </a:lnTo>
                <a:lnTo>
                  <a:pt x="19051" y="3087659"/>
                </a:lnTo>
                <a:lnTo>
                  <a:pt x="26466" y="3086162"/>
                </a:lnTo>
                <a:lnTo>
                  <a:pt x="32521" y="3082080"/>
                </a:lnTo>
                <a:lnTo>
                  <a:pt x="36604" y="3076025"/>
                </a:lnTo>
                <a:lnTo>
                  <a:pt x="38101" y="3068571"/>
                </a:lnTo>
                <a:lnTo>
                  <a:pt x="36604" y="3061156"/>
                </a:lnTo>
                <a:lnTo>
                  <a:pt x="32521" y="3055101"/>
                </a:lnTo>
                <a:lnTo>
                  <a:pt x="26466" y="3051018"/>
                </a:lnTo>
                <a:lnTo>
                  <a:pt x="19051" y="3049521"/>
                </a:lnTo>
                <a:close/>
              </a:path>
              <a:path w="38100" h="4765040">
                <a:moveTo>
                  <a:pt x="19051" y="3125759"/>
                </a:moveTo>
                <a:lnTo>
                  <a:pt x="11636" y="3127256"/>
                </a:lnTo>
                <a:lnTo>
                  <a:pt x="5581" y="3131339"/>
                </a:lnTo>
                <a:lnTo>
                  <a:pt x="1498" y="3137394"/>
                </a:lnTo>
                <a:lnTo>
                  <a:pt x="1" y="3144847"/>
                </a:lnTo>
                <a:lnTo>
                  <a:pt x="1498" y="3152263"/>
                </a:lnTo>
                <a:lnTo>
                  <a:pt x="5581" y="3158318"/>
                </a:lnTo>
                <a:lnTo>
                  <a:pt x="11636" y="3162400"/>
                </a:lnTo>
                <a:lnTo>
                  <a:pt x="19051" y="3163897"/>
                </a:lnTo>
                <a:lnTo>
                  <a:pt x="26466" y="3162400"/>
                </a:lnTo>
                <a:lnTo>
                  <a:pt x="32521" y="3158318"/>
                </a:lnTo>
                <a:lnTo>
                  <a:pt x="36604" y="3152263"/>
                </a:lnTo>
                <a:lnTo>
                  <a:pt x="38101" y="3144809"/>
                </a:lnTo>
                <a:lnTo>
                  <a:pt x="36604" y="3137394"/>
                </a:lnTo>
                <a:lnTo>
                  <a:pt x="32521" y="3131339"/>
                </a:lnTo>
                <a:lnTo>
                  <a:pt x="26466" y="3127256"/>
                </a:lnTo>
                <a:lnTo>
                  <a:pt x="19051" y="3125759"/>
                </a:lnTo>
                <a:close/>
              </a:path>
              <a:path w="38100" h="4765040">
                <a:moveTo>
                  <a:pt x="19051" y="3201997"/>
                </a:moveTo>
                <a:lnTo>
                  <a:pt x="11636" y="3203494"/>
                </a:lnTo>
                <a:lnTo>
                  <a:pt x="5581" y="3207577"/>
                </a:lnTo>
                <a:lnTo>
                  <a:pt x="1498" y="3213632"/>
                </a:lnTo>
                <a:lnTo>
                  <a:pt x="1" y="3221085"/>
                </a:lnTo>
                <a:lnTo>
                  <a:pt x="1498" y="3228500"/>
                </a:lnTo>
                <a:lnTo>
                  <a:pt x="5581" y="3234556"/>
                </a:lnTo>
                <a:lnTo>
                  <a:pt x="11636" y="3238638"/>
                </a:lnTo>
                <a:lnTo>
                  <a:pt x="19051" y="3240135"/>
                </a:lnTo>
                <a:lnTo>
                  <a:pt x="26466" y="3238638"/>
                </a:lnTo>
                <a:lnTo>
                  <a:pt x="32521" y="3234556"/>
                </a:lnTo>
                <a:lnTo>
                  <a:pt x="36604" y="3228500"/>
                </a:lnTo>
                <a:lnTo>
                  <a:pt x="38101" y="3221047"/>
                </a:lnTo>
                <a:lnTo>
                  <a:pt x="36604" y="3213632"/>
                </a:lnTo>
                <a:lnTo>
                  <a:pt x="32521" y="3207577"/>
                </a:lnTo>
                <a:lnTo>
                  <a:pt x="26466" y="3203494"/>
                </a:lnTo>
                <a:lnTo>
                  <a:pt x="19051" y="3201997"/>
                </a:lnTo>
                <a:close/>
              </a:path>
              <a:path w="38100" h="4765040">
                <a:moveTo>
                  <a:pt x="19051" y="3278235"/>
                </a:moveTo>
                <a:lnTo>
                  <a:pt x="11636" y="3279732"/>
                </a:lnTo>
                <a:lnTo>
                  <a:pt x="5581" y="3283815"/>
                </a:lnTo>
                <a:lnTo>
                  <a:pt x="1498" y="3289870"/>
                </a:lnTo>
                <a:lnTo>
                  <a:pt x="1" y="3297323"/>
                </a:lnTo>
                <a:lnTo>
                  <a:pt x="1498" y="3304738"/>
                </a:lnTo>
                <a:lnTo>
                  <a:pt x="5581" y="3310794"/>
                </a:lnTo>
                <a:lnTo>
                  <a:pt x="11636" y="3314876"/>
                </a:lnTo>
                <a:lnTo>
                  <a:pt x="19051" y="3316373"/>
                </a:lnTo>
                <a:lnTo>
                  <a:pt x="26466" y="3314876"/>
                </a:lnTo>
                <a:lnTo>
                  <a:pt x="32521" y="3310794"/>
                </a:lnTo>
                <a:lnTo>
                  <a:pt x="36604" y="3304738"/>
                </a:lnTo>
                <a:lnTo>
                  <a:pt x="38101" y="3297285"/>
                </a:lnTo>
                <a:lnTo>
                  <a:pt x="36604" y="3289870"/>
                </a:lnTo>
                <a:lnTo>
                  <a:pt x="32521" y="3283815"/>
                </a:lnTo>
                <a:lnTo>
                  <a:pt x="26466" y="3279732"/>
                </a:lnTo>
                <a:lnTo>
                  <a:pt x="19051" y="3278235"/>
                </a:lnTo>
                <a:close/>
              </a:path>
              <a:path w="38100" h="4765040">
                <a:moveTo>
                  <a:pt x="19051" y="3354473"/>
                </a:moveTo>
                <a:lnTo>
                  <a:pt x="11636" y="3355970"/>
                </a:lnTo>
                <a:lnTo>
                  <a:pt x="5581" y="3360053"/>
                </a:lnTo>
                <a:lnTo>
                  <a:pt x="1498" y="3366108"/>
                </a:lnTo>
                <a:lnTo>
                  <a:pt x="1" y="3373561"/>
                </a:lnTo>
                <a:lnTo>
                  <a:pt x="1498" y="3380976"/>
                </a:lnTo>
                <a:lnTo>
                  <a:pt x="5581" y="3387032"/>
                </a:lnTo>
                <a:lnTo>
                  <a:pt x="11636" y="3391114"/>
                </a:lnTo>
                <a:lnTo>
                  <a:pt x="19051" y="3392611"/>
                </a:lnTo>
                <a:lnTo>
                  <a:pt x="26466" y="3391114"/>
                </a:lnTo>
                <a:lnTo>
                  <a:pt x="32521" y="3387032"/>
                </a:lnTo>
                <a:lnTo>
                  <a:pt x="36604" y="3380976"/>
                </a:lnTo>
                <a:lnTo>
                  <a:pt x="38101" y="3373523"/>
                </a:lnTo>
                <a:lnTo>
                  <a:pt x="36604" y="3366108"/>
                </a:lnTo>
                <a:lnTo>
                  <a:pt x="32521" y="3360053"/>
                </a:lnTo>
                <a:lnTo>
                  <a:pt x="26466" y="3355970"/>
                </a:lnTo>
                <a:lnTo>
                  <a:pt x="19051" y="3354473"/>
                </a:lnTo>
                <a:close/>
              </a:path>
              <a:path w="38100" h="4765040">
                <a:moveTo>
                  <a:pt x="19051" y="3430711"/>
                </a:moveTo>
                <a:lnTo>
                  <a:pt x="11636" y="3432209"/>
                </a:lnTo>
                <a:lnTo>
                  <a:pt x="5581" y="3436291"/>
                </a:lnTo>
                <a:lnTo>
                  <a:pt x="1498" y="3442346"/>
                </a:lnTo>
                <a:lnTo>
                  <a:pt x="1" y="3449800"/>
                </a:lnTo>
                <a:lnTo>
                  <a:pt x="1498" y="3457215"/>
                </a:lnTo>
                <a:lnTo>
                  <a:pt x="5581" y="3463270"/>
                </a:lnTo>
                <a:lnTo>
                  <a:pt x="11636" y="3467352"/>
                </a:lnTo>
                <a:lnTo>
                  <a:pt x="19051" y="3468850"/>
                </a:lnTo>
                <a:lnTo>
                  <a:pt x="26466" y="3467352"/>
                </a:lnTo>
                <a:lnTo>
                  <a:pt x="32521" y="3463270"/>
                </a:lnTo>
                <a:lnTo>
                  <a:pt x="36604" y="3457215"/>
                </a:lnTo>
                <a:lnTo>
                  <a:pt x="38101" y="3449761"/>
                </a:lnTo>
                <a:lnTo>
                  <a:pt x="36604" y="3442346"/>
                </a:lnTo>
                <a:lnTo>
                  <a:pt x="32521" y="3436291"/>
                </a:lnTo>
                <a:lnTo>
                  <a:pt x="26466" y="3432209"/>
                </a:lnTo>
                <a:lnTo>
                  <a:pt x="19051" y="3430711"/>
                </a:lnTo>
                <a:close/>
              </a:path>
              <a:path w="38100" h="4765040">
                <a:moveTo>
                  <a:pt x="19051" y="3506950"/>
                </a:moveTo>
                <a:lnTo>
                  <a:pt x="11636" y="3508447"/>
                </a:lnTo>
                <a:lnTo>
                  <a:pt x="5581" y="3512529"/>
                </a:lnTo>
                <a:lnTo>
                  <a:pt x="1498" y="3518585"/>
                </a:lnTo>
                <a:lnTo>
                  <a:pt x="1" y="3526038"/>
                </a:lnTo>
                <a:lnTo>
                  <a:pt x="1498" y="3533453"/>
                </a:lnTo>
                <a:lnTo>
                  <a:pt x="5581" y="3539508"/>
                </a:lnTo>
                <a:lnTo>
                  <a:pt x="11636" y="3543591"/>
                </a:lnTo>
                <a:lnTo>
                  <a:pt x="19051" y="3545088"/>
                </a:lnTo>
                <a:lnTo>
                  <a:pt x="26466" y="3543591"/>
                </a:lnTo>
                <a:lnTo>
                  <a:pt x="32521" y="3539508"/>
                </a:lnTo>
                <a:lnTo>
                  <a:pt x="36604" y="3533453"/>
                </a:lnTo>
                <a:lnTo>
                  <a:pt x="38101" y="3526000"/>
                </a:lnTo>
                <a:lnTo>
                  <a:pt x="36604" y="3518585"/>
                </a:lnTo>
                <a:lnTo>
                  <a:pt x="32521" y="3512529"/>
                </a:lnTo>
                <a:lnTo>
                  <a:pt x="26466" y="3508447"/>
                </a:lnTo>
                <a:lnTo>
                  <a:pt x="19051" y="3506950"/>
                </a:lnTo>
                <a:close/>
              </a:path>
              <a:path w="38100" h="4765040">
                <a:moveTo>
                  <a:pt x="19051" y="3583188"/>
                </a:moveTo>
                <a:lnTo>
                  <a:pt x="11636" y="3584685"/>
                </a:lnTo>
                <a:lnTo>
                  <a:pt x="5581" y="3588767"/>
                </a:lnTo>
                <a:lnTo>
                  <a:pt x="1498" y="3594823"/>
                </a:lnTo>
                <a:lnTo>
                  <a:pt x="1" y="3602276"/>
                </a:lnTo>
                <a:lnTo>
                  <a:pt x="1498" y="3609691"/>
                </a:lnTo>
                <a:lnTo>
                  <a:pt x="5581" y="3615746"/>
                </a:lnTo>
                <a:lnTo>
                  <a:pt x="11636" y="3619829"/>
                </a:lnTo>
                <a:lnTo>
                  <a:pt x="19051" y="3621326"/>
                </a:lnTo>
                <a:lnTo>
                  <a:pt x="26466" y="3619829"/>
                </a:lnTo>
                <a:lnTo>
                  <a:pt x="32521" y="3615746"/>
                </a:lnTo>
                <a:lnTo>
                  <a:pt x="36604" y="3609691"/>
                </a:lnTo>
                <a:lnTo>
                  <a:pt x="38101" y="3602238"/>
                </a:lnTo>
                <a:lnTo>
                  <a:pt x="36604" y="3594823"/>
                </a:lnTo>
                <a:lnTo>
                  <a:pt x="32521" y="3588767"/>
                </a:lnTo>
                <a:lnTo>
                  <a:pt x="26466" y="3584685"/>
                </a:lnTo>
                <a:lnTo>
                  <a:pt x="19051" y="3583188"/>
                </a:lnTo>
                <a:close/>
              </a:path>
              <a:path w="38100" h="4765040">
                <a:moveTo>
                  <a:pt x="19051" y="3659426"/>
                </a:moveTo>
                <a:lnTo>
                  <a:pt x="11636" y="3660923"/>
                </a:lnTo>
                <a:lnTo>
                  <a:pt x="5581" y="3665006"/>
                </a:lnTo>
                <a:lnTo>
                  <a:pt x="1498" y="3671061"/>
                </a:lnTo>
                <a:lnTo>
                  <a:pt x="1" y="3678514"/>
                </a:lnTo>
                <a:lnTo>
                  <a:pt x="1498" y="3685929"/>
                </a:lnTo>
                <a:lnTo>
                  <a:pt x="5581" y="3691984"/>
                </a:lnTo>
                <a:lnTo>
                  <a:pt x="11636" y="3696067"/>
                </a:lnTo>
                <a:lnTo>
                  <a:pt x="19051" y="3697564"/>
                </a:lnTo>
                <a:lnTo>
                  <a:pt x="26466" y="3696067"/>
                </a:lnTo>
                <a:lnTo>
                  <a:pt x="32521" y="3691984"/>
                </a:lnTo>
                <a:lnTo>
                  <a:pt x="36604" y="3685929"/>
                </a:lnTo>
                <a:lnTo>
                  <a:pt x="38101" y="3678476"/>
                </a:lnTo>
                <a:lnTo>
                  <a:pt x="36604" y="3671061"/>
                </a:lnTo>
                <a:lnTo>
                  <a:pt x="32521" y="3665006"/>
                </a:lnTo>
                <a:lnTo>
                  <a:pt x="26466" y="3660923"/>
                </a:lnTo>
                <a:lnTo>
                  <a:pt x="19051" y="3659426"/>
                </a:lnTo>
                <a:close/>
              </a:path>
              <a:path w="38100" h="4765040">
                <a:moveTo>
                  <a:pt x="19051" y="3735664"/>
                </a:moveTo>
                <a:lnTo>
                  <a:pt x="11636" y="3737161"/>
                </a:lnTo>
                <a:lnTo>
                  <a:pt x="5581" y="3741243"/>
                </a:lnTo>
                <a:lnTo>
                  <a:pt x="1498" y="3747298"/>
                </a:lnTo>
                <a:lnTo>
                  <a:pt x="1" y="3754752"/>
                </a:lnTo>
                <a:lnTo>
                  <a:pt x="1498" y="3762167"/>
                </a:lnTo>
                <a:lnTo>
                  <a:pt x="5581" y="3768222"/>
                </a:lnTo>
                <a:lnTo>
                  <a:pt x="11636" y="3772305"/>
                </a:lnTo>
                <a:lnTo>
                  <a:pt x="19051" y="3773802"/>
                </a:lnTo>
                <a:lnTo>
                  <a:pt x="26466" y="3772305"/>
                </a:lnTo>
                <a:lnTo>
                  <a:pt x="32521" y="3768222"/>
                </a:lnTo>
                <a:lnTo>
                  <a:pt x="36604" y="3762167"/>
                </a:lnTo>
                <a:lnTo>
                  <a:pt x="38101" y="3754714"/>
                </a:lnTo>
                <a:lnTo>
                  <a:pt x="36604" y="3747298"/>
                </a:lnTo>
                <a:lnTo>
                  <a:pt x="32521" y="3741243"/>
                </a:lnTo>
                <a:lnTo>
                  <a:pt x="26466" y="3737161"/>
                </a:lnTo>
                <a:lnTo>
                  <a:pt x="19051" y="3735664"/>
                </a:lnTo>
                <a:close/>
              </a:path>
              <a:path w="38100" h="4765040">
                <a:moveTo>
                  <a:pt x="19051" y="3811902"/>
                </a:moveTo>
                <a:lnTo>
                  <a:pt x="11636" y="3813399"/>
                </a:lnTo>
                <a:lnTo>
                  <a:pt x="5581" y="3817481"/>
                </a:lnTo>
                <a:lnTo>
                  <a:pt x="1498" y="3823536"/>
                </a:lnTo>
                <a:lnTo>
                  <a:pt x="1" y="3830990"/>
                </a:lnTo>
                <a:lnTo>
                  <a:pt x="1498" y="3838405"/>
                </a:lnTo>
                <a:lnTo>
                  <a:pt x="5581" y="3844460"/>
                </a:lnTo>
                <a:lnTo>
                  <a:pt x="11636" y="3848543"/>
                </a:lnTo>
                <a:lnTo>
                  <a:pt x="19051" y="3850040"/>
                </a:lnTo>
                <a:lnTo>
                  <a:pt x="26466" y="3848543"/>
                </a:lnTo>
                <a:lnTo>
                  <a:pt x="32521" y="3844460"/>
                </a:lnTo>
                <a:lnTo>
                  <a:pt x="36604" y="3838405"/>
                </a:lnTo>
                <a:lnTo>
                  <a:pt x="38101" y="3830952"/>
                </a:lnTo>
                <a:lnTo>
                  <a:pt x="36604" y="3823536"/>
                </a:lnTo>
                <a:lnTo>
                  <a:pt x="32521" y="3817481"/>
                </a:lnTo>
                <a:lnTo>
                  <a:pt x="26466" y="3813399"/>
                </a:lnTo>
                <a:lnTo>
                  <a:pt x="19051" y="3811902"/>
                </a:lnTo>
                <a:close/>
              </a:path>
              <a:path w="38100" h="4765040">
                <a:moveTo>
                  <a:pt x="19051" y="3888140"/>
                </a:moveTo>
                <a:lnTo>
                  <a:pt x="11636" y="3889637"/>
                </a:lnTo>
                <a:lnTo>
                  <a:pt x="5581" y="3893719"/>
                </a:lnTo>
                <a:lnTo>
                  <a:pt x="1498" y="3899775"/>
                </a:lnTo>
                <a:lnTo>
                  <a:pt x="1" y="3907227"/>
                </a:lnTo>
                <a:lnTo>
                  <a:pt x="1498" y="3914642"/>
                </a:lnTo>
                <a:lnTo>
                  <a:pt x="5581" y="3920698"/>
                </a:lnTo>
                <a:lnTo>
                  <a:pt x="11636" y="3924780"/>
                </a:lnTo>
                <a:lnTo>
                  <a:pt x="19051" y="3926277"/>
                </a:lnTo>
                <a:lnTo>
                  <a:pt x="26466" y="3924780"/>
                </a:lnTo>
                <a:lnTo>
                  <a:pt x="32521" y="3920698"/>
                </a:lnTo>
                <a:lnTo>
                  <a:pt x="36604" y="3914642"/>
                </a:lnTo>
                <a:lnTo>
                  <a:pt x="38101" y="3907190"/>
                </a:lnTo>
                <a:lnTo>
                  <a:pt x="36604" y="3899775"/>
                </a:lnTo>
                <a:lnTo>
                  <a:pt x="32521" y="3893719"/>
                </a:lnTo>
                <a:lnTo>
                  <a:pt x="26466" y="3889637"/>
                </a:lnTo>
                <a:lnTo>
                  <a:pt x="19051" y="3888140"/>
                </a:lnTo>
                <a:close/>
              </a:path>
              <a:path w="38100" h="4765040">
                <a:moveTo>
                  <a:pt x="19051" y="3964377"/>
                </a:moveTo>
                <a:lnTo>
                  <a:pt x="11636" y="3965874"/>
                </a:lnTo>
                <a:lnTo>
                  <a:pt x="5581" y="3969957"/>
                </a:lnTo>
                <a:lnTo>
                  <a:pt x="1498" y="3976012"/>
                </a:lnTo>
                <a:lnTo>
                  <a:pt x="1" y="3983465"/>
                </a:lnTo>
                <a:lnTo>
                  <a:pt x="1498" y="3990881"/>
                </a:lnTo>
                <a:lnTo>
                  <a:pt x="5581" y="3996936"/>
                </a:lnTo>
                <a:lnTo>
                  <a:pt x="11636" y="4001018"/>
                </a:lnTo>
                <a:lnTo>
                  <a:pt x="19051" y="4002515"/>
                </a:lnTo>
                <a:lnTo>
                  <a:pt x="26466" y="4001018"/>
                </a:lnTo>
                <a:lnTo>
                  <a:pt x="32521" y="3996936"/>
                </a:lnTo>
                <a:lnTo>
                  <a:pt x="36604" y="3990881"/>
                </a:lnTo>
                <a:lnTo>
                  <a:pt x="38101" y="3983427"/>
                </a:lnTo>
                <a:lnTo>
                  <a:pt x="36604" y="3976012"/>
                </a:lnTo>
                <a:lnTo>
                  <a:pt x="32521" y="3969957"/>
                </a:lnTo>
                <a:lnTo>
                  <a:pt x="26466" y="3965874"/>
                </a:lnTo>
                <a:lnTo>
                  <a:pt x="19051" y="3964377"/>
                </a:lnTo>
                <a:close/>
              </a:path>
              <a:path w="38100" h="4765040">
                <a:moveTo>
                  <a:pt x="19051" y="4040615"/>
                </a:moveTo>
                <a:lnTo>
                  <a:pt x="11636" y="4042112"/>
                </a:lnTo>
                <a:lnTo>
                  <a:pt x="5581" y="4046195"/>
                </a:lnTo>
                <a:lnTo>
                  <a:pt x="1498" y="4052250"/>
                </a:lnTo>
                <a:lnTo>
                  <a:pt x="1" y="4059703"/>
                </a:lnTo>
                <a:lnTo>
                  <a:pt x="1498" y="4067119"/>
                </a:lnTo>
                <a:lnTo>
                  <a:pt x="5581" y="4073174"/>
                </a:lnTo>
                <a:lnTo>
                  <a:pt x="11636" y="4077256"/>
                </a:lnTo>
                <a:lnTo>
                  <a:pt x="19051" y="4078753"/>
                </a:lnTo>
                <a:lnTo>
                  <a:pt x="26466" y="4077256"/>
                </a:lnTo>
                <a:lnTo>
                  <a:pt x="32521" y="4073174"/>
                </a:lnTo>
                <a:lnTo>
                  <a:pt x="36604" y="4067119"/>
                </a:lnTo>
                <a:lnTo>
                  <a:pt x="38101" y="4059665"/>
                </a:lnTo>
                <a:lnTo>
                  <a:pt x="36604" y="4052250"/>
                </a:lnTo>
                <a:lnTo>
                  <a:pt x="32521" y="4046195"/>
                </a:lnTo>
                <a:lnTo>
                  <a:pt x="26466" y="4042112"/>
                </a:lnTo>
                <a:lnTo>
                  <a:pt x="19051" y="4040615"/>
                </a:lnTo>
                <a:close/>
              </a:path>
              <a:path w="38100" h="4765040">
                <a:moveTo>
                  <a:pt x="19051" y="4116853"/>
                </a:moveTo>
                <a:lnTo>
                  <a:pt x="11636" y="4118350"/>
                </a:lnTo>
                <a:lnTo>
                  <a:pt x="5581" y="4122433"/>
                </a:lnTo>
                <a:lnTo>
                  <a:pt x="1498" y="4128488"/>
                </a:lnTo>
                <a:lnTo>
                  <a:pt x="1" y="4135941"/>
                </a:lnTo>
                <a:lnTo>
                  <a:pt x="1498" y="4143356"/>
                </a:lnTo>
                <a:lnTo>
                  <a:pt x="5581" y="4149411"/>
                </a:lnTo>
                <a:lnTo>
                  <a:pt x="11636" y="4153494"/>
                </a:lnTo>
                <a:lnTo>
                  <a:pt x="19051" y="4154991"/>
                </a:lnTo>
                <a:lnTo>
                  <a:pt x="26466" y="4153494"/>
                </a:lnTo>
                <a:lnTo>
                  <a:pt x="32521" y="4149411"/>
                </a:lnTo>
                <a:lnTo>
                  <a:pt x="36604" y="4143356"/>
                </a:lnTo>
                <a:lnTo>
                  <a:pt x="38101" y="4135903"/>
                </a:lnTo>
                <a:lnTo>
                  <a:pt x="36604" y="4128488"/>
                </a:lnTo>
                <a:lnTo>
                  <a:pt x="32521" y="4122433"/>
                </a:lnTo>
                <a:lnTo>
                  <a:pt x="26466" y="4118350"/>
                </a:lnTo>
                <a:lnTo>
                  <a:pt x="19051" y="4116853"/>
                </a:lnTo>
                <a:close/>
              </a:path>
              <a:path w="38100" h="4765040">
                <a:moveTo>
                  <a:pt x="19051" y="4193091"/>
                </a:moveTo>
                <a:lnTo>
                  <a:pt x="11636" y="4194588"/>
                </a:lnTo>
                <a:lnTo>
                  <a:pt x="5581" y="4198671"/>
                </a:lnTo>
                <a:lnTo>
                  <a:pt x="1498" y="4204726"/>
                </a:lnTo>
                <a:lnTo>
                  <a:pt x="1" y="4212179"/>
                </a:lnTo>
                <a:lnTo>
                  <a:pt x="1498" y="4219594"/>
                </a:lnTo>
                <a:lnTo>
                  <a:pt x="5581" y="4225650"/>
                </a:lnTo>
                <a:lnTo>
                  <a:pt x="11636" y="4229732"/>
                </a:lnTo>
                <a:lnTo>
                  <a:pt x="19051" y="4231229"/>
                </a:lnTo>
                <a:lnTo>
                  <a:pt x="26466" y="4229732"/>
                </a:lnTo>
                <a:lnTo>
                  <a:pt x="32521" y="4225650"/>
                </a:lnTo>
                <a:lnTo>
                  <a:pt x="36604" y="4219594"/>
                </a:lnTo>
                <a:lnTo>
                  <a:pt x="38101" y="4212141"/>
                </a:lnTo>
                <a:lnTo>
                  <a:pt x="36604" y="4204726"/>
                </a:lnTo>
                <a:lnTo>
                  <a:pt x="32521" y="4198671"/>
                </a:lnTo>
                <a:lnTo>
                  <a:pt x="26466" y="4194588"/>
                </a:lnTo>
                <a:lnTo>
                  <a:pt x="19051" y="4193091"/>
                </a:lnTo>
                <a:close/>
              </a:path>
              <a:path w="38100" h="4765040">
                <a:moveTo>
                  <a:pt x="19051" y="4269329"/>
                </a:moveTo>
                <a:lnTo>
                  <a:pt x="11636" y="4270826"/>
                </a:lnTo>
                <a:lnTo>
                  <a:pt x="5581" y="4274909"/>
                </a:lnTo>
                <a:lnTo>
                  <a:pt x="1498" y="4280964"/>
                </a:lnTo>
                <a:lnTo>
                  <a:pt x="1" y="4288417"/>
                </a:lnTo>
                <a:lnTo>
                  <a:pt x="1498" y="4295832"/>
                </a:lnTo>
                <a:lnTo>
                  <a:pt x="5581" y="4301888"/>
                </a:lnTo>
                <a:lnTo>
                  <a:pt x="11636" y="4305970"/>
                </a:lnTo>
                <a:lnTo>
                  <a:pt x="19051" y="4307467"/>
                </a:lnTo>
                <a:lnTo>
                  <a:pt x="26466" y="4305970"/>
                </a:lnTo>
                <a:lnTo>
                  <a:pt x="32521" y="4301888"/>
                </a:lnTo>
                <a:lnTo>
                  <a:pt x="36604" y="4295832"/>
                </a:lnTo>
                <a:lnTo>
                  <a:pt x="38101" y="4288379"/>
                </a:lnTo>
                <a:lnTo>
                  <a:pt x="36604" y="4280964"/>
                </a:lnTo>
                <a:lnTo>
                  <a:pt x="32521" y="4274909"/>
                </a:lnTo>
                <a:lnTo>
                  <a:pt x="26466" y="4270826"/>
                </a:lnTo>
                <a:lnTo>
                  <a:pt x="19051" y="4269329"/>
                </a:lnTo>
                <a:close/>
              </a:path>
              <a:path w="38100" h="4765040">
                <a:moveTo>
                  <a:pt x="19051" y="4345567"/>
                </a:moveTo>
                <a:lnTo>
                  <a:pt x="11636" y="4347064"/>
                </a:lnTo>
                <a:lnTo>
                  <a:pt x="5581" y="4351147"/>
                </a:lnTo>
                <a:lnTo>
                  <a:pt x="1498" y="4357202"/>
                </a:lnTo>
                <a:lnTo>
                  <a:pt x="1" y="4364655"/>
                </a:lnTo>
                <a:lnTo>
                  <a:pt x="1498" y="4372070"/>
                </a:lnTo>
                <a:lnTo>
                  <a:pt x="5581" y="4378126"/>
                </a:lnTo>
                <a:lnTo>
                  <a:pt x="11636" y="4382208"/>
                </a:lnTo>
                <a:lnTo>
                  <a:pt x="19051" y="4383705"/>
                </a:lnTo>
                <a:lnTo>
                  <a:pt x="26466" y="4382208"/>
                </a:lnTo>
                <a:lnTo>
                  <a:pt x="32521" y="4378126"/>
                </a:lnTo>
                <a:lnTo>
                  <a:pt x="36604" y="4372070"/>
                </a:lnTo>
                <a:lnTo>
                  <a:pt x="38101" y="4364617"/>
                </a:lnTo>
                <a:lnTo>
                  <a:pt x="36604" y="4357202"/>
                </a:lnTo>
                <a:lnTo>
                  <a:pt x="32521" y="4351147"/>
                </a:lnTo>
                <a:lnTo>
                  <a:pt x="26466" y="4347064"/>
                </a:lnTo>
                <a:lnTo>
                  <a:pt x="19051" y="4345567"/>
                </a:lnTo>
                <a:close/>
              </a:path>
              <a:path w="38100" h="4765040">
                <a:moveTo>
                  <a:pt x="19051" y="4421805"/>
                </a:moveTo>
                <a:lnTo>
                  <a:pt x="11636" y="4423303"/>
                </a:lnTo>
                <a:lnTo>
                  <a:pt x="5581" y="4427385"/>
                </a:lnTo>
                <a:lnTo>
                  <a:pt x="1498" y="4433441"/>
                </a:lnTo>
                <a:lnTo>
                  <a:pt x="1" y="4440894"/>
                </a:lnTo>
                <a:lnTo>
                  <a:pt x="1498" y="4448309"/>
                </a:lnTo>
                <a:lnTo>
                  <a:pt x="5581" y="4454364"/>
                </a:lnTo>
                <a:lnTo>
                  <a:pt x="11636" y="4458446"/>
                </a:lnTo>
                <a:lnTo>
                  <a:pt x="19051" y="4459944"/>
                </a:lnTo>
                <a:lnTo>
                  <a:pt x="26466" y="4458446"/>
                </a:lnTo>
                <a:lnTo>
                  <a:pt x="32521" y="4454364"/>
                </a:lnTo>
                <a:lnTo>
                  <a:pt x="36604" y="4448309"/>
                </a:lnTo>
                <a:lnTo>
                  <a:pt x="38101" y="4440855"/>
                </a:lnTo>
                <a:lnTo>
                  <a:pt x="36604" y="4433441"/>
                </a:lnTo>
                <a:lnTo>
                  <a:pt x="32521" y="4427385"/>
                </a:lnTo>
                <a:lnTo>
                  <a:pt x="26466" y="4423303"/>
                </a:lnTo>
                <a:lnTo>
                  <a:pt x="19051" y="4421805"/>
                </a:lnTo>
                <a:close/>
              </a:path>
              <a:path w="38100" h="4765040">
                <a:moveTo>
                  <a:pt x="19051" y="4498044"/>
                </a:moveTo>
                <a:lnTo>
                  <a:pt x="11636" y="4499541"/>
                </a:lnTo>
                <a:lnTo>
                  <a:pt x="5581" y="4503623"/>
                </a:lnTo>
                <a:lnTo>
                  <a:pt x="1498" y="4509679"/>
                </a:lnTo>
                <a:lnTo>
                  <a:pt x="1" y="4517132"/>
                </a:lnTo>
                <a:lnTo>
                  <a:pt x="1498" y="4524547"/>
                </a:lnTo>
                <a:lnTo>
                  <a:pt x="5581" y="4530602"/>
                </a:lnTo>
                <a:lnTo>
                  <a:pt x="11636" y="4534685"/>
                </a:lnTo>
                <a:lnTo>
                  <a:pt x="19051" y="4536182"/>
                </a:lnTo>
                <a:lnTo>
                  <a:pt x="26466" y="4534685"/>
                </a:lnTo>
                <a:lnTo>
                  <a:pt x="32521" y="4530602"/>
                </a:lnTo>
                <a:lnTo>
                  <a:pt x="36604" y="4524547"/>
                </a:lnTo>
                <a:lnTo>
                  <a:pt x="38101" y="4517094"/>
                </a:lnTo>
                <a:lnTo>
                  <a:pt x="36604" y="4509679"/>
                </a:lnTo>
                <a:lnTo>
                  <a:pt x="32521" y="4503623"/>
                </a:lnTo>
                <a:lnTo>
                  <a:pt x="26466" y="4499541"/>
                </a:lnTo>
                <a:lnTo>
                  <a:pt x="19051" y="4498044"/>
                </a:lnTo>
                <a:close/>
              </a:path>
              <a:path w="38100" h="4765040">
                <a:moveTo>
                  <a:pt x="19051" y="4574282"/>
                </a:moveTo>
                <a:lnTo>
                  <a:pt x="11636" y="4575779"/>
                </a:lnTo>
                <a:lnTo>
                  <a:pt x="5581" y="4579861"/>
                </a:lnTo>
                <a:lnTo>
                  <a:pt x="1498" y="4585917"/>
                </a:lnTo>
                <a:lnTo>
                  <a:pt x="1" y="4593370"/>
                </a:lnTo>
                <a:lnTo>
                  <a:pt x="1498" y="4600785"/>
                </a:lnTo>
                <a:lnTo>
                  <a:pt x="5581" y="4606840"/>
                </a:lnTo>
                <a:lnTo>
                  <a:pt x="11636" y="4610923"/>
                </a:lnTo>
                <a:lnTo>
                  <a:pt x="19051" y="4612420"/>
                </a:lnTo>
                <a:lnTo>
                  <a:pt x="26466" y="4610923"/>
                </a:lnTo>
                <a:lnTo>
                  <a:pt x="32521" y="4606840"/>
                </a:lnTo>
                <a:lnTo>
                  <a:pt x="36604" y="4600785"/>
                </a:lnTo>
                <a:lnTo>
                  <a:pt x="38101" y="4593332"/>
                </a:lnTo>
                <a:lnTo>
                  <a:pt x="36604" y="4585917"/>
                </a:lnTo>
                <a:lnTo>
                  <a:pt x="32521" y="4579861"/>
                </a:lnTo>
                <a:lnTo>
                  <a:pt x="26466" y="4575779"/>
                </a:lnTo>
                <a:lnTo>
                  <a:pt x="19051" y="4574282"/>
                </a:lnTo>
                <a:close/>
              </a:path>
              <a:path w="38100" h="4765040">
                <a:moveTo>
                  <a:pt x="19051" y="4650520"/>
                </a:moveTo>
                <a:lnTo>
                  <a:pt x="11636" y="4652017"/>
                </a:lnTo>
                <a:lnTo>
                  <a:pt x="5581" y="4656100"/>
                </a:lnTo>
                <a:lnTo>
                  <a:pt x="1498" y="4662155"/>
                </a:lnTo>
                <a:lnTo>
                  <a:pt x="1" y="4669608"/>
                </a:lnTo>
                <a:lnTo>
                  <a:pt x="1498" y="4677023"/>
                </a:lnTo>
                <a:lnTo>
                  <a:pt x="5581" y="4683078"/>
                </a:lnTo>
                <a:lnTo>
                  <a:pt x="11636" y="4687161"/>
                </a:lnTo>
                <a:lnTo>
                  <a:pt x="19051" y="4688658"/>
                </a:lnTo>
                <a:lnTo>
                  <a:pt x="26466" y="4687161"/>
                </a:lnTo>
                <a:lnTo>
                  <a:pt x="32521" y="4683078"/>
                </a:lnTo>
                <a:lnTo>
                  <a:pt x="36604" y="4677023"/>
                </a:lnTo>
                <a:lnTo>
                  <a:pt x="38101" y="4669570"/>
                </a:lnTo>
                <a:lnTo>
                  <a:pt x="36604" y="4662155"/>
                </a:lnTo>
                <a:lnTo>
                  <a:pt x="32521" y="4656100"/>
                </a:lnTo>
                <a:lnTo>
                  <a:pt x="26466" y="4652017"/>
                </a:lnTo>
                <a:lnTo>
                  <a:pt x="19051" y="4650520"/>
                </a:lnTo>
                <a:close/>
              </a:path>
              <a:path w="38100" h="4765040">
                <a:moveTo>
                  <a:pt x="19051" y="4726758"/>
                </a:moveTo>
                <a:lnTo>
                  <a:pt x="11636" y="4728255"/>
                </a:lnTo>
                <a:lnTo>
                  <a:pt x="5581" y="4732338"/>
                </a:lnTo>
                <a:lnTo>
                  <a:pt x="1498" y="4738393"/>
                </a:lnTo>
                <a:lnTo>
                  <a:pt x="1" y="4745846"/>
                </a:lnTo>
                <a:lnTo>
                  <a:pt x="1498" y="4753261"/>
                </a:lnTo>
                <a:lnTo>
                  <a:pt x="5581" y="4759316"/>
                </a:lnTo>
                <a:lnTo>
                  <a:pt x="11636" y="4763399"/>
                </a:lnTo>
                <a:lnTo>
                  <a:pt x="19051" y="4764896"/>
                </a:lnTo>
                <a:lnTo>
                  <a:pt x="26466" y="4763399"/>
                </a:lnTo>
                <a:lnTo>
                  <a:pt x="32522" y="4759316"/>
                </a:lnTo>
                <a:lnTo>
                  <a:pt x="36604" y="4753261"/>
                </a:lnTo>
                <a:lnTo>
                  <a:pt x="38101" y="4745808"/>
                </a:lnTo>
                <a:lnTo>
                  <a:pt x="36604" y="4738393"/>
                </a:lnTo>
                <a:lnTo>
                  <a:pt x="32522" y="4732338"/>
                </a:lnTo>
                <a:lnTo>
                  <a:pt x="26466" y="4728255"/>
                </a:lnTo>
                <a:lnTo>
                  <a:pt x="19051" y="4726758"/>
                </a:lnTo>
                <a:close/>
              </a:path>
            </a:pathLst>
          </a:custGeom>
          <a:solidFill>
            <a:srgbClr val="8989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4867280" y="2262127"/>
            <a:ext cx="1298575" cy="346710"/>
          </a:xfrm>
          <a:custGeom>
            <a:avLst/>
            <a:gdLst/>
            <a:ahLst/>
            <a:cxnLst/>
            <a:rect l="l" t="t" r="r" b="b"/>
            <a:pathLst>
              <a:path w="1298575" h="346710">
                <a:moveTo>
                  <a:pt x="1125402" y="0"/>
                </a:moveTo>
                <a:lnTo>
                  <a:pt x="173066" y="0"/>
                </a:lnTo>
                <a:lnTo>
                  <a:pt x="127058" y="6182"/>
                </a:lnTo>
                <a:lnTo>
                  <a:pt x="85716" y="23628"/>
                </a:lnTo>
                <a:lnTo>
                  <a:pt x="50689" y="50690"/>
                </a:lnTo>
                <a:lnTo>
                  <a:pt x="23628" y="85716"/>
                </a:lnTo>
                <a:lnTo>
                  <a:pt x="6182" y="127058"/>
                </a:lnTo>
                <a:lnTo>
                  <a:pt x="0" y="173065"/>
                </a:lnTo>
                <a:lnTo>
                  <a:pt x="6182" y="219073"/>
                </a:lnTo>
                <a:lnTo>
                  <a:pt x="23628" y="260416"/>
                </a:lnTo>
                <a:lnTo>
                  <a:pt x="50689" y="295442"/>
                </a:lnTo>
                <a:lnTo>
                  <a:pt x="85716" y="322504"/>
                </a:lnTo>
                <a:lnTo>
                  <a:pt x="127058" y="339951"/>
                </a:lnTo>
                <a:lnTo>
                  <a:pt x="173066" y="346133"/>
                </a:lnTo>
                <a:lnTo>
                  <a:pt x="1125401" y="346134"/>
                </a:lnTo>
                <a:lnTo>
                  <a:pt x="1171409" y="339952"/>
                </a:lnTo>
                <a:lnTo>
                  <a:pt x="1212751" y="322505"/>
                </a:lnTo>
                <a:lnTo>
                  <a:pt x="1247778" y="295444"/>
                </a:lnTo>
                <a:lnTo>
                  <a:pt x="1274839" y="260417"/>
                </a:lnTo>
                <a:lnTo>
                  <a:pt x="1292286" y="219075"/>
                </a:lnTo>
                <a:lnTo>
                  <a:pt x="1298469" y="173066"/>
                </a:lnTo>
                <a:lnTo>
                  <a:pt x="1292287" y="127058"/>
                </a:lnTo>
                <a:lnTo>
                  <a:pt x="1274841" y="85716"/>
                </a:lnTo>
                <a:lnTo>
                  <a:pt x="1247779" y="50690"/>
                </a:lnTo>
                <a:lnTo>
                  <a:pt x="1212753" y="23628"/>
                </a:lnTo>
                <a:lnTo>
                  <a:pt x="1171411" y="6182"/>
                </a:lnTo>
                <a:lnTo>
                  <a:pt x="1125402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 txBox="1"/>
          <p:nvPr/>
        </p:nvSpPr>
        <p:spPr>
          <a:xfrm>
            <a:off x="4990224" y="2289555"/>
            <a:ext cx="102171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dirty="0">
                <a:solidFill>
                  <a:srgbClr val="F2F2F2"/>
                </a:solidFill>
                <a:latin typeface="Arial"/>
                <a:cs typeface="Arial"/>
              </a:rPr>
              <a:t>#1</a:t>
            </a:r>
            <a:r>
              <a:rPr sz="1600" b="1" spc="-15" dirty="0">
                <a:solidFill>
                  <a:srgbClr val="F2F2F2"/>
                </a:solidFill>
                <a:latin typeface="Arial"/>
                <a:cs typeface="Arial"/>
              </a:rPr>
              <a:t> </a:t>
            </a:r>
            <a:r>
              <a:rPr sz="1600" b="1" spc="-10" dirty="0">
                <a:solidFill>
                  <a:srgbClr val="F2F2F2"/>
                </a:solidFill>
                <a:latin typeface="Arial"/>
                <a:cs typeface="Arial"/>
              </a:rPr>
              <a:t>Priority</a:t>
            </a:r>
            <a:endParaRPr sz="1600">
              <a:latin typeface="Arial"/>
              <a:cs typeface="Arial"/>
            </a:endParaRPr>
          </a:p>
        </p:txBody>
      </p:sp>
      <p:sp>
        <p:nvSpPr>
          <p:cNvPr id="31" name="object 3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4</a:t>
            </a:fld>
            <a:endParaRPr spc="-25" dirty="0"/>
          </a:p>
        </p:txBody>
      </p:sp>
      <p:sp>
        <p:nvSpPr>
          <p:cNvPr id="32" name="object 3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7CAD7EA6-19F3-3C64-E780-24D54A6A66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1143" y="2307334"/>
            <a:ext cx="969348" cy="1066892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B0219E98-188B-7400-258F-203906CC32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92601" y="3174546"/>
            <a:ext cx="999831" cy="1066892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C805DD71-BB29-A1A4-0610-80F03E433F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37732" y="4074904"/>
            <a:ext cx="1109568" cy="1066892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9F79B860-0EC6-128D-FAEC-7537A6D88C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1418" y="4923239"/>
            <a:ext cx="975445" cy="106689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-156503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015998" y="737477"/>
            <a:ext cx="10160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4955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TACTICAL</a:t>
            </a:r>
            <a:r>
              <a:rPr spc="-125" dirty="0"/>
              <a:t> </a:t>
            </a:r>
            <a:r>
              <a:rPr spc="-10" dirty="0"/>
              <a:t>TRAUMA</a:t>
            </a:r>
            <a:r>
              <a:rPr spc="-270" dirty="0"/>
              <a:t> </a:t>
            </a:r>
            <a:r>
              <a:rPr dirty="0"/>
              <a:t>ASSESSMENT</a:t>
            </a:r>
            <a:r>
              <a:rPr spc="-35" dirty="0"/>
              <a:t> </a:t>
            </a:r>
            <a:r>
              <a:rPr spc="-25" dirty="0"/>
              <a:t>HOW-TO</a:t>
            </a:r>
          </a:p>
        </p:txBody>
      </p:sp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514538" y="1690923"/>
            <a:ext cx="7162921" cy="4029052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5</a:t>
            </a:fld>
            <a:endParaRPr spc="-25" dirty="0"/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pic>
        <p:nvPicPr>
          <p:cNvPr id="10" name="05. Tactical Trauma Assessment-CLS-HT">
            <a:hlinkClick r:id="" action="ppaction://media"/>
            <a:extLst>
              <a:ext uri="{FF2B5EF4-FFF2-40B4-BE49-F238E27FC236}">
                <a16:creationId xmlns:a16="http://schemas.microsoft.com/office/drawing/2014/main" id="{2C29D651-61CB-89D9-2CBB-E71179931F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74366" y="1311517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971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851023" y="285876"/>
            <a:ext cx="8489950" cy="10680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4105"/>
              </a:lnSpc>
              <a:spcBef>
                <a:spcPts val="100"/>
              </a:spcBef>
            </a:pPr>
            <a:r>
              <a:rPr lang="en-US" spc="-10" dirty="0"/>
              <a:t>  </a:t>
            </a:r>
            <a:r>
              <a:rPr spc="-10" dirty="0"/>
              <a:t>COMBAT</a:t>
            </a:r>
            <a:r>
              <a:rPr spc="-114" dirty="0"/>
              <a:t> </a:t>
            </a:r>
            <a:r>
              <a:rPr dirty="0"/>
              <a:t>SPEED</a:t>
            </a:r>
            <a:r>
              <a:rPr spc="-114" dirty="0"/>
              <a:t> </a:t>
            </a:r>
            <a:r>
              <a:rPr spc="-25" dirty="0"/>
              <a:t>TTA</a:t>
            </a:r>
          </a:p>
          <a:p>
            <a:pPr algn="ctr">
              <a:lnSpc>
                <a:spcPts val="4105"/>
              </a:lnSpc>
            </a:pPr>
            <a:r>
              <a:rPr dirty="0"/>
              <a:t>"FIRE</a:t>
            </a:r>
            <a:r>
              <a:rPr spc="-25" dirty="0"/>
              <a:t> </a:t>
            </a:r>
            <a:r>
              <a:rPr dirty="0"/>
              <a:t>FIGHT</a:t>
            </a:r>
            <a:r>
              <a:rPr spc="-10" dirty="0"/>
              <a:t> </a:t>
            </a:r>
            <a:r>
              <a:rPr dirty="0"/>
              <a:t>CONSCIOUS</a:t>
            </a:r>
            <a:r>
              <a:rPr spc="-15" dirty="0"/>
              <a:t> </a:t>
            </a:r>
            <a:r>
              <a:rPr spc="-10" dirty="0"/>
              <a:t>CASUALTY”</a:t>
            </a:r>
          </a:p>
        </p:txBody>
      </p:sp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623915" y="1856144"/>
            <a:ext cx="6944169" cy="3906006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6</a:t>
            </a:fld>
            <a:endParaRPr spc="-25" dirty="0"/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pic>
        <p:nvPicPr>
          <p:cNvPr id="11" name="05a. Tactical Trauma Assessment Combat Speed 'Firefight' Conscious Casualty ">
            <a:hlinkClick r:id="" action="ppaction://media"/>
            <a:extLst>
              <a:ext uri="{FF2B5EF4-FFF2-40B4-BE49-F238E27FC236}">
                <a16:creationId xmlns:a16="http://schemas.microsoft.com/office/drawing/2014/main" id="{B3F61B4C-54A0-6C45-D79B-AE779BC487E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74366" y="1353946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696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41838" y="282264"/>
            <a:ext cx="10708317" cy="1075294"/>
          </a:xfrm>
          <a:prstGeom prst="rect">
            <a:avLst/>
          </a:prstGeom>
        </p:spPr>
        <p:txBody>
          <a:bodyPr vert="horz" wrap="none" lIns="0" tIns="74295" rIns="0" bIns="0" rtlCol="0">
            <a:spAutoFit/>
          </a:bodyPr>
          <a:lstStyle/>
          <a:p>
            <a:pPr marL="12700" marR="5080" indent="3086100" algn="ctr">
              <a:lnSpc>
                <a:spcPts val="3890"/>
              </a:lnSpc>
              <a:spcBef>
                <a:spcPts val="585"/>
              </a:spcBef>
            </a:pPr>
            <a:r>
              <a:rPr spc="-10" dirty="0"/>
              <a:t>COMBAT</a:t>
            </a:r>
            <a:r>
              <a:rPr spc="-114" dirty="0"/>
              <a:t> </a:t>
            </a:r>
            <a:r>
              <a:rPr dirty="0"/>
              <a:t>SPEED</a:t>
            </a:r>
            <a:r>
              <a:rPr spc="-114" dirty="0"/>
              <a:t> </a:t>
            </a:r>
            <a:r>
              <a:rPr spc="-25" dirty="0"/>
              <a:t>TTA</a:t>
            </a:r>
            <a:r>
              <a:rPr lang="en-US" spc="-25" dirty="0"/>
              <a:t>                       </a:t>
            </a:r>
            <a:br>
              <a:rPr lang="en-US" spc="-25" dirty="0"/>
            </a:br>
            <a:r>
              <a:rPr dirty="0"/>
              <a:t>”EXPLOSION”</a:t>
            </a:r>
            <a:r>
              <a:rPr spc="-75" dirty="0"/>
              <a:t> </a:t>
            </a:r>
            <a:r>
              <a:rPr dirty="0"/>
              <a:t>UNCONSCIOUS</a:t>
            </a:r>
            <a:r>
              <a:rPr spc="-65" dirty="0"/>
              <a:t> </a:t>
            </a:r>
            <a:r>
              <a:rPr spc="-20" dirty="0"/>
              <a:t>CASUALTY</a:t>
            </a:r>
            <a:endParaRPr spc="-10" dirty="0"/>
          </a:p>
        </p:txBody>
      </p:sp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540915" y="1825625"/>
            <a:ext cx="7110167" cy="3999378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7</a:t>
            </a:fld>
            <a:endParaRPr spc="-25" dirty="0"/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pic>
        <p:nvPicPr>
          <p:cNvPr id="11" name="05b. Tactical Trauma Assessment - Combat Speed 'Explosion' Unconscious Casualty ">
            <a:hlinkClick r:id="" action="ppaction://media"/>
            <a:extLst>
              <a:ext uri="{FF2B5EF4-FFF2-40B4-BE49-F238E27FC236}">
                <a16:creationId xmlns:a16="http://schemas.microsoft.com/office/drawing/2014/main" id="{04310D39-1321-907B-D853-4B00B90F678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74365" y="1363843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5798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551205" y="386588"/>
            <a:ext cx="509206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0" dirty="0">
                <a:solidFill>
                  <a:srgbClr val="767171"/>
                </a:solidFill>
              </a:rPr>
              <a:t>TACTICAL</a:t>
            </a:r>
            <a:r>
              <a:rPr sz="2400" spc="-55" dirty="0">
                <a:solidFill>
                  <a:srgbClr val="767171"/>
                </a:solidFill>
              </a:rPr>
              <a:t> </a:t>
            </a:r>
            <a:r>
              <a:rPr sz="2400" spc="-10" dirty="0">
                <a:solidFill>
                  <a:srgbClr val="767171"/>
                </a:solidFill>
              </a:rPr>
              <a:t>TRAUMA</a:t>
            </a:r>
            <a:r>
              <a:rPr sz="2400" spc="-165" dirty="0">
                <a:solidFill>
                  <a:srgbClr val="767171"/>
                </a:solidFill>
              </a:rPr>
              <a:t> </a:t>
            </a:r>
            <a:r>
              <a:rPr sz="2400" spc="-10" dirty="0">
                <a:solidFill>
                  <a:srgbClr val="767171"/>
                </a:solidFill>
              </a:rPr>
              <a:t>ASSESSMENT</a:t>
            </a:r>
            <a:endParaRPr sz="2400"/>
          </a:p>
        </p:txBody>
      </p:sp>
      <p:sp>
        <p:nvSpPr>
          <p:cNvPr id="4" name="object 4"/>
          <p:cNvSpPr txBox="1"/>
          <p:nvPr/>
        </p:nvSpPr>
        <p:spPr>
          <a:xfrm>
            <a:off x="5572855" y="2657347"/>
            <a:ext cx="5885180" cy="723900"/>
          </a:xfrm>
          <a:prstGeom prst="rect">
            <a:avLst/>
          </a:prstGeom>
        </p:spPr>
        <p:txBody>
          <a:bodyPr vert="horz" wrap="square" lIns="0" tIns="51435" rIns="0" bIns="0" rtlCol="0">
            <a:spAutoFit/>
          </a:bodyPr>
          <a:lstStyle/>
          <a:p>
            <a:pPr marL="12700" marR="5080">
              <a:lnSpc>
                <a:spcPts val="2620"/>
              </a:lnSpc>
              <a:spcBef>
                <a:spcPts val="405"/>
              </a:spcBef>
              <a:buClr>
                <a:srgbClr val="F26535"/>
              </a:buClr>
              <a:tabLst>
                <a:tab pos="241300" algn="l"/>
              </a:tabLst>
            </a:pPr>
            <a:r>
              <a:rPr sz="2400" dirty="0">
                <a:latin typeface="Arial"/>
                <a:cs typeface="Arial"/>
              </a:rPr>
              <a:t>Whenever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possible,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responder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should </a:t>
            </a:r>
            <a:r>
              <a:rPr sz="2400" dirty="0">
                <a:latin typeface="Arial"/>
                <a:cs typeface="Arial"/>
              </a:rPr>
              <a:t>don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b="1" spc="-10" dirty="0">
                <a:latin typeface="Arial"/>
                <a:cs typeface="Arial"/>
              </a:rPr>
              <a:t>latex-</a:t>
            </a:r>
            <a:r>
              <a:rPr sz="2400" b="1" dirty="0">
                <a:latin typeface="Arial"/>
                <a:cs typeface="Arial"/>
              </a:rPr>
              <a:t>free</a:t>
            </a:r>
            <a:r>
              <a:rPr sz="2400" b="1" spc="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gloves</a:t>
            </a:r>
            <a:r>
              <a:rPr sz="2400" spc="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as</a:t>
            </a:r>
            <a:r>
              <a:rPr sz="2400" spc="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1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precaution</a:t>
            </a:r>
            <a:endParaRPr sz="2400" dirty="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34695" y="1935479"/>
            <a:ext cx="4800600" cy="4605528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2109660" y="947420"/>
            <a:ext cx="80530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latin typeface="Arial"/>
                <a:cs typeface="Arial"/>
              </a:rPr>
              <a:t>BODY</a:t>
            </a:r>
            <a:r>
              <a:rPr sz="3600" b="1" spc="-190" dirty="0">
                <a:latin typeface="Arial"/>
                <a:cs typeface="Arial"/>
              </a:rPr>
              <a:t> </a:t>
            </a:r>
            <a:r>
              <a:rPr sz="3600" b="1" spc="-10" dirty="0">
                <a:latin typeface="Arial"/>
                <a:cs typeface="Arial"/>
              </a:rPr>
              <a:t>SUBSTANCE</a:t>
            </a:r>
            <a:r>
              <a:rPr sz="3600" b="1" spc="-135" dirty="0">
                <a:latin typeface="Arial"/>
                <a:cs typeface="Arial"/>
              </a:rPr>
              <a:t> </a:t>
            </a:r>
            <a:r>
              <a:rPr sz="3600" b="1" spc="-10" dirty="0">
                <a:latin typeface="Arial"/>
                <a:cs typeface="Arial"/>
              </a:rPr>
              <a:t>ISOLATION</a:t>
            </a:r>
            <a:r>
              <a:rPr sz="3600" b="1" spc="-125" dirty="0">
                <a:latin typeface="Arial"/>
                <a:cs typeface="Arial"/>
              </a:rPr>
              <a:t> </a:t>
            </a:r>
            <a:r>
              <a:rPr sz="3600" b="1" spc="-10" dirty="0">
                <a:latin typeface="Arial"/>
                <a:cs typeface="Arial"/>
              </a:rPr>
              <a:t>(BSI)</a:t>
            </a:r>
            <a:endParaRPr sz="36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486400" y="2737992"/>
            <a:ext cx="0" cy="643255"/>
          </a:xfrm>
          <a:custGeom>
            <a:avLst/>
            <a:gdLst/>
            <a:ahLst/>
            <a:cxnLst/>
            <a:rect l="l" t="t" r="r" b="b"/>
            <a:pathLst>
              <a:path h="643254">
                <a:moveTo>
                  <a:pt x="0" y="642659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8</a:t>
            </a:fld>
            <a:endParaRPr spc="-25" dirty="0"/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449567" y="3273552"/>
            <a:ext cx="4904232" cy="358444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30635" y="3233927"/>
            <a:ext cx="5010912" cy="3624072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78355">
              <a:lnSpc>
                <a:spcPct val="100000"/>
              </a:lnSpc>
              <a:spcBef>
                <a:spcPts val="100"/>
              </a:spcBef>
            </a:pPr>
            <a:r>
              <a:rPr spc="-20" dirty="0">
                <a:solidFill>
                  <a:srgbClr val="000000"/>
                </a:solidFill>
              </a:rPr>
              <a:t>CASUALTY</a:t>
            </a:r>
            <a:r>
              <a:rPr spc="-14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D93C44"/>
                </a:solidFill>
              </a:rPr>
              <a:t>BLOOD</a:t>
            </a:r>
            <a:r>
              <a:rPr spc="-65" dirty="0">
                <a:solidFill>
                  <a:srgbClr val="D93C44"/>
                </a:solidFill>
              </a:rPr>
              <a:t> </a:t>
            </a:r>
            <a:r>
              <a:rPr spc="-10" dirty="0">
                <a:solidFill>
                  <a:srgbClr val="D93C44"/>
                </a:solidFill>
              </a:rPr>
              <a:t>SWEEP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50437" y="1674876"/>
            <a:ext cx="8382634" cy="1497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000" spc="-20" dirty="0">
                <a:latin typeface="Arial"/>
                <a:cs typeface="Arial"/>
              </a:rPr>
              <a:t>Your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initial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casualty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evaluation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should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be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rapid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head-to-</a:t>
            </a:r>
            <a:r>
              <a:rPr sz="2000" dirty="0">
                <a:latin typeface="Arial"/>
                <a:cs typeface="Arial"/>
              </a:rPr>
              <a:t>toe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check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for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any </a:t>
            </a:r>
            <a:r>
              <a:rPr sz="2000" dirty="0">
                <a:latin typeface="Arial"/>
                <a:cs typeface="Arial"/>
              </a:rPr>
              <a:t>unrecognized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life-</a:t>
            </a:r>
            <a:r>
              <a:rPr sz="2000" dirty="0">
                <a:latin typeface="Arial"/>
                <a:cs typeface="Arial"/>
              </a:rPr>
              <a:t>threatening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bleeding</a:t>
            </a: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05"/>
              </a:spcBef>
              <a:buClr>
                <a:srgbClr val="F16232"/>
              </a:buClr>
              <a:tabLst>
                <a:tab pos="354965" algn="l"/>
                <a:tab pos="355600" algn="l"/>
              </a:tabLst>
            </a:pPr>
            <a:r>
              <a:rPr lang="en-US" sz="2000" dirty="0">
                <a:latin typeface="Arial"/>
                <a:cs typeface="Arial"/>
              </a:rPr>
              <a:t>   </a:t>
            </a:r>
            <a:r>
              <a:rPr sz="2000" dirty="0">
                <a:latin typeface="Arial"/>
                <a:cs typeface="Arial"/>
              </a:rPr>
              <a:t>Check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neck,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axillary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(armpit),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inguinal </a:t>
            </a:r>
            <a:r>
              <a:rPr sz="2000" spc="-10" dirty="0">
                <a:latin typeface="Arial"/>
                <a:cs typeface="Arial"/>
              </a:rPr>
              <a:t>(groin)</a:t>
            </a: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85"/>
              </a:spcBef>
              <a:buClr>
                <a:srgbClr val="F16232"/>
              </a:buClr>
              <a:tabLst>
                <a:tab pos="354965" algn="l"/>
                <a:tab pos="355600" algn="l"/>
              </a:tabLst>
            </a:pPr>
            <a:r>
              <a:rPr lang="en-US" sz="2000" dirty="0">
                <a:latin typeface="Arial"/>
                <a:cs typeface="Arial"/>
              </a:rPr>
              <a:t>   </a:t>
            </a:r>
            <a:r>
              <a:rPr sz="2000" dirty="0">
                <a:latin typeface="Arial"/>
                <a:cs typeface="Arial"/>
              </a:rPr>
              <a:t>Check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legs,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arms,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abdomen,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chest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(in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raking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motion)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back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2247508" y="2449099"/>
            <a:ext cx="0" cy="306070"/>
          </a:xfrm>
          <a:custGeom>
            <a:avLst/>
            <a:gdLst/>
            <a:ahLst/>
            <a:cxnLst/>
            <a:rect l="l" t="t" r="r" b="b"/>
            <a:pathLst>
              <a:path h="306069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242452" y="2862880"/>
            <a:ext cx="0" cy="306070"/>
          </a:xfrm>
          <a:custGeom>
            <a:avLst/>
            <a:gdLst/>
            <a:ahLst/>
            <a:cxnLst/>
            <a:rect l="l" t="t" r="r" b="b"/>
            <a:pathLst>
              <a:path h="306069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9</a:t>
            </a:fld>
            <a:endParaRPr spc="-25" dirty="0"/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285488" y="2197607"/>
            <a:ext cx="4288536" cy="2331720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147783" y="5494149"/>
            <a:ext cx="5647690" cy="1170940"/>
          </a:xfrm>
          <a:custGeom>
            <a:avLst/>
            <a:gdLst/>
            <a:ahLst/>
            <a:cxnLst/>
            <a:rect l="l" t="t" r="r" b="b"/>
            <a:pathLst>
              <a:path w="5647690" h="1170940">
                <a:moveTo>
                  <a:pt x="5548292" y="0"/>
                </a:moveTo>
                <a:lnTo>
                  <a:pt x="98793" y="0"/>
                </a:lnTo>
                <a:lnTo>
                  <a:pt x="60338" y="7763"/>
                </a:lnTo>
                <a:lnTo>
                  <a:pt x="28935" y="28935"/>
                </a:lnTo>
                <a:lnTo>
                  <a:pt x="7763" y="60338"/>
                </a:lnTo>
                <a:lnTo>
                  <a:pt x="0" y="98793"/>
                </a:lnTo>
                <a:lnTo>
                  <a:pt x="0" y="1072023"/>
                </a:lnTo>
                <a:lnTo>
                  <a:pt x="7763" y="1110478"/>
                </a:lnTo>
                <a:lnTo>
                  <a:pt x="28935" y="1141881"/>
                </a:lnTo>
                <a:lnTo>
                  <a:pt x="60338" y="1163053"/>
                </a:lnTo>
                <a:lnTo>
                  <a:pt x="98793" y="1170816"/>
                </a:lnTo>
                <a:lnTo>
                  <a:pt x="5548292" y="1170816"/>
                </a:lnTo>
                <a:lnTo>
                  <a:pt x="5586747" y="1163053"/>
                </a:lnTo>
                <a:lnTo>
                  <a:pt x="5618149" y="1141881"/>
                </a:lnTo>
                <a:lnTo>
                  <a:pt x="5639322" y="1110478"/>
                </a:lnTo>
                <a:lnTo>
                  <a:pt x="5647085" y="1072023"/>
                </a:lnTo>
                <a:lnTo>
                  <a:pt x="5647085" y="98793"/>
                </a:lnTo>
                <a:lnTo>
                  <a:pt x="5639322" y="60338"/>
                </a:lnTo>
                <a:lnTo>
                  <a:pt x="5618149" y="28935"/>
                </a:lnTo>
                <a:lnTo>
                  <a:pt x="5586747" y="7763"/>
                </a:lnTo>
                <a:lnTo>
                  <a:pt x="5548292" y="0"/>
                </a:lnTo>
                <a:close/>
              </a:path>
            </a:pathLst>
          </a:custGeom>
          <a:solidFill>
            <a:srgbClr val="FFF4D2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489704" y="5599175"/>
            <a:ext cx="947927" cy="944880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288252" y="5671820"/>
            <a:ext cx="3136900" cy="796925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12700" marR="5080">
              <a:lnSpc>
                <a:spcPct val="90600"/>
              </a:lnSpc>
              <a:spcBef>
                <a:spcPts val="300"/>
              </a:spcBef>
            </a:pPr>
            <a:r>
              <a:rPr sz="1800" b="1" spc="-10" dirty="0">
                <a:latin typeface="Arial"/>
                <a:cs typeface="Arial"/>
              </a:rPr>
              <a:t>IMPORTANT!</a:t>
            </a:r>
            <a:r>
              <a:rPr sz="1800" b="1" spc="-5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Casualties</a:t>
            </a:r>
            <a:r>
              <a:rPr sz="1800" spc="-50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with </a:t>
            </a:r>
            <a:r>
              <a:rPr sz="1800" dirty="0">
                <a:latin typeface="Arial"/>
                <a:cs typeface="Arial"/>
              </a:rPr>
              <a:t>severe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injuries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14" dirty="0">
                <a:latin typeface="Arial"/>
                <a:cs typeface="Arial"/>
              </a:rPr>
              <a:t>c</a:t>
            </a:r>
            <a:r>
              <a:rPr sz="2700" spc="-172" baseline="3086" dirty="0">
                <a:solidFill>
                  <a:srgbClr val="FFFFFF"/>
                </a:solidFill>
                <a:latin typeface="Calibri"/>
                <a:cs typeface="Calibri"/>
              </a:rPr>
              <a:t>.</a:t>
            </a:r>
            <a:r>
              <a:rPr sz="1800" spc="-114" dirty="0">
                <a:latin typeface="Arial"/>
                <a:cs typeface="Arial"/>
              </a:rPr>
              <a:t>an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bleed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to </a:t>
            </a:r>
            <a:r>
              <a:rPr sz="1800" dirty="0">
                <a:latin typeface="Arial"/>
                <a:cs typeface="Arial"/>
              </a:rPr>
              <a:t>death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b="1" i="1" dirty="0">
                <a:latin typeface="Arial"/>
                <a:cs typeface="Arial"/>
              </a:rPr>
              <a:t>as</a:t>
            </a:r>
            <a:r>
              <a:rPr sz="1800" b="1" i="1" spc="-10" dirty="0">
                <a:latin typeface="Arial"/>
                <a:cs typeface="Arial"/>
              </a:rPr>
              <a:t> </a:t>
            </a:r>
            <a:r>
              <a:rPr sz="1800" b="1" i="1" dirty="0">
                <a:latin typeface="Arial"/>
                <a:cs typeface="Arial"/>
              </a:rPr>
              <a:t>little</a:t>
            </a:r>
            <a:r>
              <a:rPr sz="1800" b="1" i="1" spc="-10" dirty="0">
                <a:latin typeface="Arial"/>
                <a:cs typeface="Arial"/>
              </a:rPr>
              <a:t> </a:t>
            </a:r>
            <a:r>
              <a:rPr sz="1800" b="1" i="1" dirty="0">
                <a:latin typeface="Arial"/>
                <a:cs typeface="Arial"/>
              </a:rPr>
              <a:t>as</a:t>
            </a:r>
            <a:r>
              <a:rPr sz="1800" b="1" i="1" spc="-15" dirty="0">
                <a:latin typeface="Arial"/>
                <a:cs typeface="Arial"/>
              </a:rPr>
              <a:t> </a:t>
            </a:r>
            <a:r>
              <a:rPr sz="1800" b="1" i="1" dirty="0">
                <a:latin typeface="Arial"/>
                <a:cs typeface="Arial"/>
              </a:rPr>
              <a:t>3</a:t>
            </a:r>
            <a:r>
              <a:rPr sz="1800" b="1" i="1" spc="-10" dirty="0">
                <a:latin typeface="Arial"/>
                <a:cs typeface="Arial"/>
              </a:rPr>
              <a:t> minutes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477454" y="770635"/>
            <a:ext cx="9239250" cy="1120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4310"/>
              </a:lnSpc>
              <a:spcBef>
                <a:spcPts val="100"/>
              </a:spcBef>
            </a:pPr>
            <a:r>
              <a:rPr spc="-35" dirty="0">
                <a:solidFill>
                  <a:srgbClr val="000000"/>
                </a:solidFill>
              </a:rPr>
              <a:t>QUICKLY</a:t>
            </a:r>
            <a:r>
              <a:rPr spc="-185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IDENTIFY</a:t>
            </a:r>
          </a:p>
          <a:p>
            <a:pPr algn="ctr">
              <a:lnSpc>
                <a:spcPts val="4310"/>
              </a:lnSpc>
            </a:pPr>
            <a:r>
              <a:rPr dirty="0">
                <a:solidFill>
                  <a:srgbClr val="000000"/>
                </a:solidFill>
              </a:rPr>
              <a:t>MASSIVE,</a:t>
            </a:r>
            <a:r>
              <a:rPr spc="-10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LIFE-</a:t>
            </a:r>
            <a:r>
              <a:rPr spc="-10" dirty="0">
                <a:solidFill>
                  <a:srgbClr val="000000"/>
                </a:solidFill>
              </a:rPr>
              <a:t>THREATENING</a:t>
            </a:r>
            <a:r>
              <a:rPr spc="-90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BLEEDING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68031" y="249428"/>
            <a:ext cx="30568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767171"/>
                </a:solidFill>
                <a:latin typeface="Arial"/>
                <a:cs typeface="Arial"/>
              </a:rPr>
              <a:t>MASSIVE</a:t>
            </a:r>
            <a:r>
              <a:rPr sz="2400" b="1" spc="-2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spc="-10" dirty="0">
                <a:solidFill>
                  <a:srgbClr val="767171"/>
                </a:solidFill>
                <a:latin typeface="Arial"/>
                <a:cs typeface="Arial"/>
              </a:rPr>
              <a:t>BLEEDING</a:t>
            </a:r>
            <a:endParaRPr sz="24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873608" y="4879340"/>
            <a:ext cx="3106420" cy="10528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735"/>
              </a:lnSpc>
              <a:spcBef>
                <a:spcPts val="100"/>
              </a:spcBef>
            </a:pPr>
            <a:r>
              <a:rPr sz="2400" b="1" dirty="0">
                <a:solidFill>
                  <a:srgbClr val="BF2135"/>
                </a:solidFill>
                <a:latin typeface="Arial"/>
                <a:cs typeface="Arial"/>
              </a:rPr>
              <a:t>BRIGHT</a:t>
            </a:r>
            <a:r>
              <a:rPr sz="2400" b="1" spc="-15" dirty="0">
                <a:solidFill>
                  <a:srgbClr val="BF2135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BF2135"/>
                </a:solidFill>
                <a:latin typeface="Arial"/>
                <a:cs typeface="Arial"/>
              </a:rPr>
              <a:t>RED</a:t>
            </a:r>
            <a:r>
              <a:rPr sz="2400" b="1" spc="-5" dirty="0">
                <a:solidFill>
                  <a:srgbClr val="BF2135"/>
                </a:solidFill>
                <a:latin typeface="Arial"/>
                <a:cs typeface="Arial"/>
              </a:rPr>
              <a:t> </a:t>
            </a:r>
            <a:r>
              <a:rPr sz="2400" b="1" spc="-10" dirty="0">
                <a:solidFill>
                  <a:srgbClr val="BF2135"/>
                </a:solidFill>
                <a:latin typeface="Arial"/>
                <a:cs typeface="Arial"/>
              </a:rPr>
              <a:t>BLOOD</a:t>
            </a:r>
            <a:endParaRPr sz="2400">
              <a:latin typeface="Arial"/>
              <a:cs typeface="Arial"/>
            </a:endParaRPr>
          </a:p>
          <a:p>
            <a:pPr marL="12700" marR="863600">
              <a:lnSpc>
                <a:spcPts val="2620"/>
              </a:lnSpc>
              <a:spcBef>
                <a:spcPts val="160"/>
              </a:spcBef>
            </a:pPr>
            <a:r>
              <a:rPr sz="2400" dirty="0">
                <a:latin typeface="Arial"/>
                <a:cs typeface="Arial"/>
              </a:rPr>
              <a:t>is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pooling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on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the </a:t>
            </a:r>
            <a:r>
              <a:rPr sz="2400" spc="-10" dirty="0">
                <a:latin typeface="Arial"/>
                <a:cs typeface="Arial"/>
              </a:rPr>
              <a:t>ground</a:t>
            </a:r>
            <a:endParaRPr sz="24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531395" y="4867147"/>
            <a:ext cx="2351405" cy="7207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735"/>
              </a:lnSpc>
              <a:spcBef>
                <a:spcPts val="100"/>
              </a:spcBef>
            </a:pPr>
            <a:r>
              <a:rPr sz="2400" b="1" spc="-30" dirty="0">
                <a:solidFill>
                  <a:srgbClr val="BF2135"/>
                </a:solidFill>
                <a:latin typeface="Arial"/>
                <a:cs typeface="Arial"/>
              </a:rPr>
              <a:t>AMPUTATION</a:t>
            </a:r>
            <a:r>
              <a:rPr sz="2400" b="1" spc="-75" dirty="0">
                <a:solidFill>
                  <a:srgbClr val="BF2135"/>
                </a:solidFill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of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ts val="2735"/>
              </a:lnSpc>
            </a:pPr>
            <a:r>
              <a:rPr sz="2400" dirty="0">
                <a:latin typeface="Arial"/>
                <a:cs typeface="Arial"/>
              </a:rPr>
              <a:t>the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arm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leg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70559" y="3249167"/>
            <a:ext cx="3368040" cy="1831847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654912" y="1953259"/>
            <a:ext cx="3263900" cy="1381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just">
              <a:lnSpc>
                <a:spcPts val="2735"/>
              </a:lnSpc>
              <a:spcBef>
                <a:spcPts val="100"/>
              </a:spcBef>
            </a:pPr>
            <a:r>
              <a:rPr sz="2400" b="1" dirty="0">
                <a:solidFill>
                  <a:srgbClr val="BF2135"/>
                </a:solidFill>
                <a:latin typeface="Arial"/>
                <a:cs typeface="Arial"/>
              </a:rPr>
              <a:t>BRIGHT</a:t>
            </a:r>
            <a:r>
              <a:rPr sz="2400" b="1" spc="-15" dirty="0">
                <a:solidFill>
                  <a:srgbClr val="BF2135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BF2135"/>
                </a:solidFill>
                <a:latin typeface="Arial"/>
                <a:cs typeface="Arial"/>
              </a:rPr>
              <a:t>RED</a:t>
            </a:r>
            <a:r>
              <a:rPr sz="2400" b="1" spc="-5" dirty="0">
                <a:solidFill>
                  <a:srgbClr val="BF2135"/>
                </a:solidFill>
                <a:latin typeface="Arial"/>
                <a:cs typeface="Arial"/>
              </a:rPr>
              <a:t> </a:t>
            </a:r>
            <a:r>
              <a:rPr sz="2400" b="1" spc="-10" dirty="0">
                <a:solidFill>
                  <a:srgbClr val="BF2135"/>
                </a:solidFill>
                <a:latin typeface="Arial"/>
                <a:cs typeface="Arial"/>
              </a:rPr>
              <a:t>BLOOD</a:t>
            </a:r>
            <a:endParaRPr sz="2400">
              <a:latin typeface="Arial"/>
              <a:cs typeface="Arial"/>
            </a:endParaRPr>
          </a:p>
          <a:p>
            <a:pPr marL="12700" marR="5080" algn="just">
              <a:lnSpc>
                <a:spcPct val="90400"/>
              </a:lnSpc>
              <a:spcBef>
                <a:spcPts val="130"/>
              </a:spcBef>
            </a:pPr>
            <a:r>
              <a:rPr sz="2400" dirty="0">
                <a:latin typeface="Arial"/>
                <a:cs typeface="Arial"/>
              </a:rPr>
              <a:t>is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pulsing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spurting,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spc="-35" dirty="0">
                <a:latin typeface="Arial"/>
                <a:cs typeface="Arial"/>
              </a:rPr>
              <a:t>or </a:t>
            </a:r>
            <a:r>
              <a:rPr sz="2400" dirty="0">
                <a:latin typeface="Arial"/>
                <a:cs typeface="Arial"/>
              </a:rPr>
              <a:t>there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steady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bleeding </a:t>
            </a:r>
            <a:r>
              <a:rPr sz="2400" dirty="0">
                <a:latin typeface="Arial"/>
                <a:cs typeface="Arial"/>
              </a:rPr>
              <a:t>from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10" dirty="0">
                <a:latin typeface="Arial"/>
                <a:cs typeface="Arial"/>
              </a:rPr>
              <a:t> wound</a:t>
            </a:r>
            <a:endParaRPr sz="24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004750" y="1858771"/>
            <a:ext cx="4258310" cy="104965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 marR="5080">
              <a:lnSpc>
                <a:spcPts val="2590"/>
              </a:lnSpc>
              <a:spcBef>
                <a:spcPts val="425"/>
              </a:spcBef>
            </a:pPr>
            <a:r>
              <a:rPr sz="2400" dirty="0">
                <a:latin typeface="Arial"/>
                <a:cs typeface="Arial"/>
              </a:rPr>
              <a:t>Overlying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clothing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ineffective </a:t>
            </a:r>
            <a:r>
              <a:rPr sz="2400" dirty="0">
                <a:latin typeface="Arial"/>
                <a:cs typeface="Arial"/>
              </a:rPr>
              <a:t>bandaging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becoming </a:t>
            </a:r>
            <a:r>
              <a:rPr sz="2400" b="1" dirty="0">
                <a:solidFill>
                  <a:srgbClr val="BF2135"/>
                </a:solidFill>
                <a:latin typeface="Arial"/>
                <a:cs typeface="Arial"/>
              </a:rPr>
              <a:t>SOAKED</a:t>
            </a:r>
            <a:r>
              <a:rPr sz="2400" b="1" spc="-25" dirty="0">
                <a:solidFill>
                  <a:srgbClr val="BF2135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BF2135"/>
                </a:solidFill>
                <a:latin typeface="Arial"/>
                <a:cs typeface="Arial"/>
              </a:rPr>
              <a:t>WITH</a:t>
            </a:r>
            <a:r>
              <a:rPr sz="2400" b="1" spc="-25" dirty="0">
                <a:solidFill>
                  <a:srgbClr val="BF2135"/>
                </a:solidFill>
                <a:latin typeface="Arial"/>
                <a:cs typeface="Arial"/>
              </a:rPr>
              <a:t> </a:t>
            </a:r>
            <a:r>
              <a:rPr sz="2400" b="1" spc="-20" dirty="0">
                <a:solidFill>
                  <a:srgbClr val="BF2135"/>
                </a:solidFill>
                <a:latin typeface="Arial"/>
                <a:cs typeface="Arial"/>
              </a:rPr>
              <a:t>BLOOD</a:t>
            </a:r>
            <a:endParaRPr sz="240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6392482" y="4049513"/>
            <a:ext cx="76200" cy="677545"/>
          </a:xfrm>
          <a:custGeom>
            <a:avLst/>
            <a:gdLst/>
            <a:ahLst/>
            <a:cxnLst/>
            <a:rect l="l" t="t" r="r" b="b"/>
            <a:pathLst>
              <a:path w="76200" h="677545">
                <a:moveTo>
                  <a:pt x="25399" y="73635"/>
                </a:moveTo>
                <a:lnTo>
                  <a:pt x="25398" y="677387"/>
                </a:lnTo>
                <a:lnTo>
                  <a:pt x="50798" y="677387"/>
                </a:lnTo>
                <a:lnTo>
                  <a:pt x="50799" y="76200"/>
                </a:lnTo>
                <a:lnTo>
                  <a:pt x="38100" y="76200"/>
                </a:lnTo>
                <a:lnTo>
                  <a:pt x="25399" y="73635"/>
                </a:lnTo>
                <a:close/>
              </a:path>
              <a:path w="76200" h="677545">
                <a:moveTo>
                  <a:pt x="50800" y="38100"/>
                </a:moveTo>
                <a:lnTo>
                  <a:pt x="25400" y="38100"/>
                </a:lnTo>
                <a:lnTo>
                  <a:pt x="25400" y="73635"/>
                </a:lnTo>
                <a:lnTo>
                  <a:pt x="38100" y="76200"/>
                </a:lnTo>
                <a:lnTo>
                  <a:pt x="50799" y="73635"/>
                </a:lnTo>
                <a:lnTo>
                  <a:pt x="50800" y="38100"/>
                </a:lnTo>
                <a:close/>
              </a:path>
              <a:path w="76200" h="677545">
                <a:moveTo>
                  <a:pt x="50799" y="73635"/>
                </a:moveTo>
                <a:lnTo>
                  <a:pt x="38100" y="76200"/>
                </a:lnTo>
                <a:lnTo>
                  <a:pt x="50799" y="76200"/>
                </a:lnTo>
                <a:lnTo>
                  <a:pt x="50799" y="73635"/>
                </a:lnTo>
                <a:close/>
              </a:path>
              <a:path w="76200" h="677545">
                <a:moveTo>
                  <a:pt x="76200" y="38100"/>
                </a:moveTo>
                <a:lnTo>
                  <a:pt x="50800" y="38100"/>
                </a:lnTo>
                <a:lnTo>
                  <a:pt x="50799" y="73635"/>
                </a:lnTo>
                <a:lnTo>
                  <a:pt x="52930" y="73205"/>
                </a:lnTo>
                <a:lnTo>
                  <a:pt x="65040" y="65040"/>
                </a:lnTo>
                <a:lnTo>
                  <a:pt x="73205" y="52929"/>
                </a:lnTo>
                <a:lnTo>
                  <a:pt x="76200" y="38100"/>
                </a:lnTo>
                <a:close/>
              </a:path>
              <a:path w="76200" h="677545">
                <a:moveTo>
                  <a:pt x="38100" y="0"/>
                </a:moveTo>
                <a:lnTo>
                  <a:pt x="23270" y="2994"/>
                </a:lnTo>
                <a:lnTo>
                  <a:pt x="11159" y="11159"/>
                </a:lnTo>
                <a:lnTo>
                  <a:pt x="2994" y="23269"/>
                </a:lnTo>
                <a:lnTo>
                  <a:pt x="0" y="38100"/>
                </a:lnTo>
                <a:lnTo>
                  <a:pt x="2994" y="52929"/>
                </a:lnTo>
                <a:lnTo>
                  <a:pt x="11159" y="65040"/>
                </a:lnTo>
                <a:lnTo>
                  <a:pt x="23269" y="73205"/>
                </a:lnTo>
                <a:lnTo>
                  <a:pt x="25399" y="73635"/>
                </a:lnTo>
                <a:lnTo>
                  <a:pt x="25400" y="38100"/>
                </a:lnTo>
                <a:lnTo>
                  <a:pt x="76200" y="38100"/>
                </a:lnTo>
                <a:lnTo>
                  <a:pt x="73205" y="23269"/>
                </a:lnTo>
                <a:lnTo>
                  <a:pt x="65040" y="11159"/>
                </a:lnTo>
                <a:lnTo>
                  <a:pt x="52930" y="2994"/>
                </a:lnTo>
                <a:lnTo>
                  <a:pt x="381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888147" y="2961901"/>
            <a:ext cx="1463040" cy="467995"/>
          </a:xfrm>
          <a:custGeom>
            <a:avLst/>
            <a:gdLst/>
            <a:ahLst/>
            <a:cxnLst/>
            <a:rect l="l" t="t" r="r" b="b"/>
            <a:pathLst>
              <a:path w="1463040" h="467995">
                <a:moveTo>
                  <a:pt x="42194" y="391959"/>
                </a:moveTo>
                <a:lnTo>
                  <a:pt x="27121" y="393268"/>
                </a:lnTo>
                <a:lnTo>
                  <a:pt x="13736" y="400322"/>
                </a:lnTo>
                <a:lnTo>
                  <a:pt x="4419" y="411570"/>
                </a:lnTo>
                <a:lnTo>
                  <a:pt x="0" y="425491"/>
                </a:lnTo>
                <a:lnTo>
                  <a:pt x="1309" y="440564"/>
                </a:lnTo>
                <a:lnTo>
                  <a:pt x="8362" y="453949"/>
                </a:lnTo>
                <a:lnTo>
                  <a:pt x="19610" y="463266"/>
                </a:lnTo>
                <a:lnTo>
                  <a:pt x="33531" y="467686"/>
                </a:lnTo>
                <a:lnTo>
                  <a:pt x="48603" y="466378"/>
                </a:lnTo>
                <a:lnTo>
                  <a:pt x="61988" y="459324"/>
                </a:lnTo>
                <a:lnTo>
                  <a:pt x="71306" y="448076"/>
                </a:lnTo>
                <a:lnTo>
                  <a:pt x="73232" y="442008"/>
                </a:lnTo>
                <a:lnTo>
                  <a:pt x="41443" y="442008"/>
                </a:lnTo>
                <a:lnTo>
                  <a:pt x="34282" y="417638"/>
                </a:lnTo>
                <a:lnTo>
                  <a:pt x="68377" y="407619"/>
                </a:lnTo>
                <a:lnTo>
                  <a:pt x="67364" y="405697"/>
                </a:lnTo>
                <a:lnTo>
                  <a:pt x="56115" y="396379"/>
                </a:lnTo>
                <a:lnTo>
                  <a:pt x="42194" y="391959"/>
                </a:lnTo>
                <a:close/>
              </a:path>
              <a:path w="1463040" h="467995">
                <a:moveTo>
                  <a:pt x="68377" y="407619"/>
                </a:moveTo>
                <a:lnTo>
                  <a:pt x="34282" y="417638"/>
                </a:lnTo>
                <a:lnTo>
                  <a:pt x="41443" y="442008"/>
                </a:lnTo>
                <a:lnTo>
                  <a:pt x="75538" y="431989"/>
                </a:lnTo>
                <a:lnTo>
                  <a:pt x="74417" y="419082"/>
                </a:lnTo>
                <a:lnTo>
                  <a:pt x="68377" y="407619"/>
                </a:lnTo>
                <a:close/>
              </a:path>
              <a:path w="1463040" h="467995">
                <a:moveTo>
                  <a:pt x="75538" y="431989"/>
                </a:moveTo>
                <a:lnTo>
                  <a:pt x="41443" y="442008"/>
                </a:lnTo>
                <a:lnTo>
                  <a:pt x="73232" y="442008"/>
                </a:lnTo>
                <a:lnTo>
                  <a:pt x="75726" y="434154"/>
                </a:lnTo>
                <a:lnTo>
                  <a:pt x="75538" y="431989"/>
                </a:lnTo>
                <a:close/>
              </a:path>
              <a:path w="1463040" h="467995">
                <a:moveTo>
                  <a:pt x="1455566" y="0"/>
                </a:moveTo>
                <a:lnTo>
                  <a:pt x="68377" y="407619"/>
                </a:lnTo>
                <a:lnTo>
                  <a:pt x="74417" y="419082"/>
                </a:lnTo>
                <a:lnTo>
                  <a:pt x="75538" y="431989"/>
                </a:lnTo>
                <a:lnTo>
                  <a:pt x="1462727" y="24368"/>
                </a:lnTo>
                <a:lnTo>
                  <a:pt x="1455566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6" name="object 1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567671" y="2743200"/>
            <a:ext cx="1956816" cy="2066544"/>
          </a:xfrm>
          <a:prstGeom prst="rect">
            <a:avLst/>
          </a:prstGeom>
        </p:spPr>
      </p:pic>
      <p:sp>
        <p:nvSpPr>
          <p:cNvPr id="17" name="object 17"/>
          <p:cNvSpPr/>
          <p:nvPr/>
        </p:nvSpPr>
        <p:spPr>
          <a:xfrm>
            <a:off x="8309310" y="5916685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59999" y="0"/>
                </a:moveTo>
                <a:lnTo>
                  <a:pt x="311149" y="3286"/>
                </a:lnTo>
                <a:lnTo>
                  <a:pt x="264297" y="12859"/>
                </a:lnTo>
                <a:lnTo>
                  <a:pt x="219871" y="28290"/>
                </a:lnTo>
                <a:lnTo>
                  <a:pt x="178300" y="49150"/>
                </a:lnTo>
                <a:lnTo>
                  <a:pt x="140014" y="75010"/>
                </a:lnTo>
                <a:lnTo>
                  <a:pt x="105441" y="105441"/>
                </a:lnTo>
                <a:lnTo>
                  <a:pt x="75010" y="140015"/>
                </a:lnTo>
                <a:lnTo>
                  <a:pt x="49150" y="178301"/>
                </a:lnTo>
                <a:lnTo>
                  <a:pt x="28290" y="219872"/>
                </a:lnTo>
                <a:lnTo>
                  <a:pt x="12859" y="264298"/>
                </a:lnTo>
                <a:lnTo>
                  <a:pt x="3286" y="311150"/>
                </a:lnTo>
                <a:lnTo>
                  <a:pt x="0" y="360000"/>
                </a:lnTo>
                <a:lnTo>
                  <a:pt x="3286" y="408850"/>
                </a:lnTo>
                <a:lnTo>
                  <a:pt x="12859" y="455702"/>
                </a:lnTo>
                <a:lnTo>
                  <a:pt x="28290" y="500128"/>
                </a:lnTo>
                <a:lnTo>
                  <a:pt x="49150" y="541699"/>
                </a:lnTo>
                <a:lnTo>
                  <a:pt x="75010" y="579985"/>
                </a:lnTo>
                <a:lnTo>
                  <a:pt x="105441" y="614558"/>
                </a:lnTo>
                <a:lnTo>
                  <a:pt x="140014" y="644989"/>
                </a:lnTo>
                <a:lnTo>
                  <a:pt x="178300" y="670849"/>
                </a:lnTo>
                <a:lnTo>
                  <a:pt x="219871" y="691709"/>
                </a:lnTo>
                <a:lnTo>
                  <a:pt x="264297" y="707140"/>
                </a:lnTo>
                <a:lnTo>
                  <a:pt x="311149" y="716713"/>
                </a:lnTo>
                <a:lnTo>
                  <a:pt x="359999" y="719999"/>
                </a:lnTo>
                <a:lnTo>
                  <a:pt x="408849" y="716713"/>
                </a:lnTo>
                <a:lnTo>
                  <a:pt x="455701" y="707140"/>
                </a:lnTo>
                <a:lnTo>
                  <a:pt x="500127" y="691709"/>
                </a:lnTo>
                <a:lnTo>
                  <a:pt x="541698" y="670849"/>
                </a:lnTo>
                <a:lnTo>
                  <a:pt x="579984" y="644989"/>
                </a:lnTo>
                <a:lnTo>
                  <a:pt x="614557" y="614558"/>
                </a:lnTo>
                <a:lnTo>
                  <a:pt x="644989" y="579985"/>
                </a:lnTo>
                <a:lnTo>
                  <a:pt x="670849" y="541699"/>
                </a:lnTo>
                <a:lnTo>
                  <a:pt x="691709" y="500128"/>
                </a:lnTo>
                <a:lnTo>
                  <a:pt x="707140" y="455702"/>
                </a:lnTo>
                <a:lnTo>
                  <a:pt x="716713" y="408850"/>
                </a:lnTo>
                <a:lnTo>
                  <a:pt x="719999" y="360000"/>
                </a:lnTo>
                <a:lnTo>
                  <a:pt x="716713" y="311150"/>
                </a:lnTo>
                <a:lnTo>
                  <a:pt x="707140" y="264298"/>
                </a:lnTo>
                <a:lnTo>
                  <a:pt x="691709" y="219872"/>
                </a:lnTo>
                <a:lnTo>
                  <a:pt x="670849" y="178301"/>
                </a:lnTo>
                <a:lnTo>
                  <a:pt x="644989" y="140015"/>
                </a:lnTo>
                <a:lnTo>
                  <a:pt x="614557" y="105441"/>
                </a:lnTo>
                <a:lnTo>
                  <a:pt x="579984" y="75010"/>
                </a:lnTo>
                <a:lnTo>
                  <a:pt x="541698" y="49150"/>
                </a:lnTo>
                <a:lnTo>
                  <a:pt x="500127" y="28290"/>
                </a:lnTo>
                <a:lnTo>
                  <a:pt x="455701" y="12859"/>
                </a:lnTo>
                <a:lnTo>
                  <a:pt x="408849" y="3286"/>
                </a:lnTo>
                <a:lnTo>
                  <a:pt x="359999" y="0"/>
                </a:lnTo>
                <a:close/>
              </a:path>
            </a:pathLst>
          </a:custGeom>
          <a:solidFill>
            <a:srgbClr val="D93C4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8464522" y="6009132"/>
            <a:ext cx="231965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65480" algn="l"/>
              </a:tabLst>
            </a:pPr>
            <a:r>
              <a:rPr sz="4800" spc="-75" baseline="-1736" dirty="0">
                <a:solidFill>
                  <a:srgbClr val="FFFFFF"/>
                </a:solidFill>
                <a:latin typeface="Arial Black"/>
                <a:cs typeface="Arial Black"/>
              </a:rPr>
              <a:t>M</a:t>
            </a:r>
            <a:r>
              <a:rPr sz="4800" baseline="-1736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20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1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24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 dirty="0">
              <a:latin typeface="Arial Black"/>
              <a:cs typeface="Arial Black"/>
            </a:endParaRPr>
          </a:p>
        </p:txBody>
      </p:sp>
      <p:pic>
        <p:nvPicPr>
          <p:cNvPr id="19" name="object 1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56031" y="5626608"/>
            <a:ext cx="954024" cy="835152"/>
          </a:xfrm>
          <a:prstGeom prst="rect">
            <a:avLst/>
          </a:prstGeom>
        </p:spPr>
      </p:pic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10</a:t>
            </a:fld>
            <a:endParaRPr spc="-25" dirty="0"/>
          </a:p>
        </p:txBody>
      </p:sp>
      <p:sp>
        <p:nvSpPr>
          <p:cNvPr id="21" name="object 2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1667255"/>
            <a:ext cx="4803648" cy="519074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911855" y="386588"/>
            <a:ext cx="63690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767171"/>
                </a:solidFill>
              </a:rPr>
              <a:t>MASSIVE</a:t>
            </a:r>
            <a:r>
              <a:rPr sz="2400" spc="-25" dirty="0">
                <a:solidFill>
                  <a:srgbClr val="767171"/>
                </a:solidFill>
              </a:rPr>
              <a:t> </a:t>
            </a:r>
            <a:r>
              <a:rPr sz="2400" dirty="0">
                <a:solidFill>
                  <a:srgbClr val="767171"/>
                </a:solidFill>
              </a:rPr>
              <a:t>HEMORRHAGE</a:t>
            </a:r>
            <a:r>
              <a:rPr sz="2400" spc="-15" dirty="0">
                <a:solidFill>
                  <a:srgbClr val="767171"/>
                </a:solidFill>
              </a:rPr>
              <a:t> </a:t>
            </a:r>
            <a:r>
              <a:rPr sz="2400" dirty="0">
                <a:solidFill>
                  <a:srgbClr val="767171"/>
                </a:solidFill>
              </a:rPr>
              <a:t>CONTROL</a:t>
            </a:r>
            <a:r>
              <a:rPr sz="2400" spc="-55" dirty="0">
                <a:solidFill>
                  <a:srgbClr val="767171"/>
                </a:solidFill>
              </a:rPr>
              <a:t> </a:t>
            </a:r>
            <a:r>
              <a:rPr sz="2400" dirty="0">
                <a:solidFill>
                  <a:srgbClr val="767171"/>
                </a:solidFill>
              </a:rPr>
              <a:t>IN </a:t>
            </a:r>
            <a:r>
              <a:rPr sz="2400" spc="-25" dirty="0">
                <a:solidFill>
                  <a:srgbClr val="767171"/>
                </a:solidFill>
              </a:rPr>
              <a:t>TFC</a:t>
            </a:r>
            <a:endParaRPr sz="2400"/>
          </a:p>
        </p:txBody>
      </p:sp>
      <p:sp>
        <p:nvSpPr>
          <p:cNvPr id="5" name="object 5"/>
          <p:cNvSpPr txBox="1"/>
          <p:nvPr/>
        </p:nvSpPr>
        <p:spPr>
          <a:xfrm>
            <a:off x="4302578" y="4672076"/>
            <a:ext cx="3289935" cy="19399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99600"/>
              </a:lnSpc>
              <a:spcBef>
                <a:spcPts val="105"/>
              </a:spcBef>
            </a:pPr>
            <a:r>
              <a:rPr sz="1800" dirty="0">
                <a:latin typeface="Arial"/>
                <a:cs typeface="Arial"/>
              </a:rPr>
              <a:t>If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not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already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done,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where </a:t>
            </a:r>
            <a:r>
              <a:rPr sz="1800" dirty="0">
                <a:latin typeface="Arial"/>
                <a:cs typeface="Arial"/>
              </a:rPr>
              <a:t>appropriate,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use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CoTCCC- </a:t>
            </a:r>
            <a:r>
              <a:rPr sz="1800" dirty="0">
                <a:latin typeface="Arial"/>
                <a:cs typeface="Arial"/>
              </a:rPr>
              <a:t>recommended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limb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tourniquet </a:t>
            </a:r>
            <a:r>
              <a:rPr sz="1800" dirty="0">
                <a:latin typeface="Arial"/>
                <a:cs typeface="Arial"/>
              </a:rPr>
              <a:t>(TQ) to control</a:t>
            </a:r>
            <a:r>
              <a:rPr sz="1800" spc="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life-threatening </a:t>
            </a:r>
            <a:r>
              <a:rPr sz="1800" dirty="0">
                <a:latin typeface="Arial"/>
                <a:cs typeface="Arial"/>
              </a:rPr>
              <a:t>external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hemorrhage,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applying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it </a:t>
            </a:r>
            <a:r>
              <a:rPr sz="1800" spc="-10" dirty="0">
                <a:latin typeface="Arial"/>
                <a:cs typeface="Arial"/>
              </a:rPr>
              <a:t>2-</a:t>
            </a:r>
            <a:r>
              <a:rPr sz="1800" dirty="0">
                <a:latin typeface="Arial"/>
                <a:cs typeface="Arial"/>
              </a:rPr>
              <a:t>3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inches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above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source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of </a:t>
            </a:r>
            <a:r>
              <a:rPr sz="1800" dirty="0">
                <a:latin typeface="Arial"/>
                <a:cs typeface="Arial"/>
              </a:rPr>
              <a:t>bleeding,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directly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0" dirty="0">
                <a:latin typeface="Arial"/>
                <a:cs typeface="Arial"/>
              </a:rPr>
              <a:t> skin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544567" y="2100072"/>
            <a:ext cx="2819399" cy="214274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8090299" y="5120132"/>
            <a:ext cx="3620135" cy="11137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 marR="5080">
              <a:lnSpc>
                <a:spcPct val="98900"/>
              </a:lnSpc>
              <a:spcBef>
                <a:spcPts val="120"/>
              </a:spcBef>
            </a:pPr>
            <a:r>
              <a:rPr sz="1800" dirty="0">
                <a:latin typeface="Arial"/>
                <a:cs typeface="Arial"/>
              </a:rPr>
              <a:t>Reassess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CUF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interventions,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If </a:t>
            </a:r>
            <a:r>
              <a:rPr sz="1800" dirty="0">
                <a:latin typeface="Arial"/>
                <a:cs typeface="Arial"/>
              </a:rPr>
              <a:t>bleeding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not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controlled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with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the </a:t>
            </a:r>
            <a:r>
              <a:rPr sz="1800" dirty="0">
                <a:latin typeface="Arial"/>
                <a:cs typeface="Arial"/>
              </a:rPr>
              <a:t>first</a:t>
            </a:r>
            <a:r>
              <a:rPr sz="1800" spc="-5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TQ,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apply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second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TQ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side- </a:t>
            </a:r>
            <a:r>
              <a:rPr sz="1800" spc="-10" dirty="0">
                <a:latin typeface="Arial"/>
                <a:cs typeface="Arial"/>
              </a:rPr>
              <a:t>by-</a:t>
            </a:r>
            <a:r>
              <a:rPr sz="1800" dirty="0">
                <a:latin typeface="Arial"/>
                <a:cs typeface="Arial"/>
              </a:rPr>
              <a:t>side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with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first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010143" y="3209544"/>
            <a:ext cx="3233928" cy="1825751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453644" y="947420"/>
            <a:ext cx="8564880" cy="16014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11145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solidFill>
                  <a:srgbClr val="BF2035"/>
                </a:solidFill>
                <a:latin typeface="Arial"/>
                <a:cs typeface="Arial"/>
              </a:rPr>
              <a:t>HEMORRHAGE</a:t>
            </a:r>
            <a:r>
              <a:rPr sz="3600" b="1" spc="-10" dirty="0">
                <a:solidFill>
                  <a:srgbClr val="BF2035"/>
                </a:solidFill>
                <a:latin typeface="Arial"/>
                <a:cs typeface="Arial"/>
              </a:rPr>
              <a:t> </a:t>
            </a:r>
            <a:r>
              <a:rPr sz="3600" b="1" spc="-10" dirty="0">
                <a:latin typeface="Arial"/>
                <a:cs typeface="Arial"/>
              </a:rPr>
              <a:t>CONTROL</a:t>
            </a:r>
            <a:endParaRPr sz="3600">
              <a:latin typeface="Arial"/>
              <a:cs typeface="Arial"/>
            </a:endParaRPr>
          </a:p>
          <a:p>
            <a:pPr marL="12700" marR="5762625" algn="just">
              <a:lnSpc>
                <a:spcPct val="99400"/>
              </a:lnSpc>
              <a:spcBef>
                <a:spcPts val="1645"/>
              </a:spcBef>
            </a:pPr>
            <a:r>
              <a:rPr sz="1800" dirty="0">
                <a:latin typeface="Arial"/>
                <a:cs typeface="Arial"/>
              </a:rPr>
              <a:t>Assess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for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other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sources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of </a:t>
            </a:r>
            <a:r>
              <a:rPr sz="1800" dirty="0">
                <a:latin typeface="Arial"/>
                <a:cs typeface="Arial"/>
              </a:rPr>
              <a:t>hemorrhage,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control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all </a:t>
            </a:r>
            <a:r>
              <a:rPr sz="1800" spc="-10" dirty="0">
                <a:latin typeface="Arial"/>
                <a:cs typeface="Arial"/>
              </a:rPr>
              <a:t>life-</a:t>
            </a:r>
            <a:r>
              <a:rPr sz="1800" dirty="0">
                <a:latin typeface="Arial"/>
                <a:cs typeface="Arial"/>
              </a:rPr>
              <a:t>threatening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bleeding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8010143" y="1667255"/>
            <a:ext cx="3233928" cy="1709927"/>
          </a:xfrm>
          <a:prstGeom prst="rect">
            <a:avLst/>
          </a:prstGeom>
        </p:spPr>
      </p:pic>
      <p:grpSp>
        <p:nvGrpSpPr>
          <p:cNvPr id="11" name="object 11"/>
          <p:cNvGrpSpPr/>
          <p:nvPr/>
        </p:nvGrpSpPr>
        <p:grpSpPr>
          <a:xfrm>
            <a:off x="270837" y="1672754"/>
            <a:ext cx="3972560" cy="4953635"/>
            <a:chOff x="213379" y="1675760"/>
            <a:chExt cx="3972560" cy="4953635"/>
          </a:xfrm>
        </p:grpSpPr>
        <p:sp>
          <p:nvSpPr>
            <p:cNvPr id="12" name="object 12"/>
            <p:cNvSpPr/>
            <p:nvPr/>
          </p:nvSpPr>
          <p:spPr>
            <a:xfrm>
              <a:off x="270529" y="1675760"/>
              <a:ext cx="0" cy="966469"/>
            </a:xfrm>
            <a:custGeom>
              <a:avLst/>
              <a:gdLst/>
              <a:ahLst/>
              <a:cxnLst/>
              <a:rect l="l" t="t" r="r" b="b"/>
              <a:pathLst>
                <a:path h="966469">
                  <a:moveTo>
                    <a:pt x="0" y="966201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128655" y="4579381"/>
              <a:ext cx="0" cy="2050414"/>
            </a:xfrm>
            <a:custGeom>
              <a:avLst/>
              <a:gdLst/>
              <a:ahLst/>
              <a:cxnLst/>
              <a:rect l="l" t="t" r="r" b="b"/>
              <a:pathLst>
                <a:path h="2050415">
                  <a:moveTo>
                    <a:pt x="0" y="2050018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/>
          <p:nvPr/>
        </p:nvSpPr>
        <p:spPr>
          <a:xfrm>
            <a:off x="7870305" y="5014769"/>
            <a:ext cx="0" cy="1266190"/>
          </a:xfrm>
          <a:custGeom>
            <a:avLst/>
            <a:gdLst/>
            <a:ahLst/>
            <a:cxnLst/>
            <a:rect l="l" t="t" r="r" b="b"/>
            <a:pathLst>
              <a:path h="1266189">
                <a:moveTo>
                  <a:pt x="0" y="1265715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11</a:t>
            </a:fld>
            <a:endParaRPr spc="-25" dirty="0"/>
          </a:p>
        </p:txBody>
      </p:sp>
      <p:sp>
        <p:nvSpPr>
          <p:cNvPr id="16" name="object 1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0967087" y="263878"/>
            <a:ext cx="946785" cy="404495"/>
            <a:chOff x="10967087" y="263878"/>
            <a:chExt cx="946785" cy="404495"/>
          </a:xfrm>
        </p:grpSpPr>
        <p:sp>
          <p:nvSpPr>
            <p:cNvPr id="3" name="object 3"/>
            <p:cNvSpPr/>
            <p:nvPr/>
          </p:nvSpPr>
          <p:spPr>
            <a:xfrm>
              <a:off x="11234474" y="305153"/>
              <a:ext cx="389255" cy="362585"/>
            </a:xfrm>
            <a:custGeom>
              <a:avLst/>
              <a:gdLst/>
              <a:ahLst/>
              <a:cxnLst/>
              <a:rect l="l" t="t" r="r" b="b"/>
              <a:pathLst>
                <a:path w="389254" h="362584">
                  <a:moveTo>
                    <a:pt x="255315" y="0"/>
                  </a:moveTo>
                  <a:lnTo>
                    <a:pt x="133697" y="0"/>
                  </a:lnTo>
                  <a:lnTo>
                    <a:pt x="0" y="358962"/>
                  </a:lnTo>
                  <a:lnTo>
                    <a:pt x="113197" y="358962"/>
                  </a:lnTo>
                  <a:lnTo>
                    <a:pt x="121811" y="330001"/>
                  </a:lnTo>
                  <a:lnTo>
                    <a:pt x="126095" y="316285"/>
                  </a:lnTo>
                  <a:lnTo>
                    <a:pt x="130891" y="303486"/>
                  </a:lnTo>
                  <a:lnTo>
                    <a:pt x="255502" y="303486"/>
                  </a:lnTo>
                  <a:lnTo>
                    <a:pt x="260103" y="318171"/>
                  </a:lnTo>
                  <a:lnTo>
                    <a:pt x="264105" y="332856"/>
                  </a:lnTo>
                  <a:lnTo>
                    <a:pt x="268545" y="347540"/>
                  </a:lnTo>
                  <a:lnTo>
                    <a:pt x="274460" y="362225"/>
                  </a:lnTo>
                  <a:lnTo>
                    <a:pt x="389144" y="362225"/>
                  </a:lnTo>
                  <a:lnTo>
                    <a:pt x="255315" y="0"/>
                  </a:lnTo>
                  <a:close/>
                </a:path>
              </a:pathLst>
            </a:custGeom>
            <a:solidFill>
              <a:srgbClr val="4E6E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304408" y="367155"/>
              <a:ext cx="234950" cy="219710"/>
            </a:xfrm>
            <a:custGeom>
              <a:avLst/>
              <a:gdLst/>
              <a:ahLst/>
              <a:cxnLst/>
              <a:rect l="l" t="t" r="r" b="b"/>
              <a:pathLst>
                <a:path w="234950" h="219709">
                  <a:moveTo>
                    <a:pt x="64794" y="0"/>
                  </a:moveTo>
                  <a:lnTo>
                    <a:pt x="0" y="191719"/>
                  </a:lnTo>
                  <a:lnTo>
                    <a:pt x="117416" y="219276"/>
                  </a:lnTo>
                  <a:lnTo>
                    <a:pt x="234746" y="204501"/>
                  </a:lnTo>
                  <a:lnTo>
                    <a:pt x="203808" y="38591"/>
                  </a:lnTo>
                  <a:lnTo>
                    <a:pt x="6479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/>
          <p:nvPr/>
        </p:nvSpPr>
        <p:spPr>
          <a:xfrm>
            <a:off x="10790835" y="783221"/>
            <a:ext cx="734060" cy="60325"/>
          </a:xfrm>
          <a:custGeom>
            <a:avLst/>
            <a:gdLst/>
            <a:ahLst/>
            <a:cxnLst/>
            <a:rect l="l" t="t" r="r" b="b"/>
            <a:pathLst>
              <a:path w="734059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734059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734059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734059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734059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734059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734059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734059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734059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734059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734059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734059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734059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734059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1529530" y="783221"/>
            <a:ext cx="258445" cy="60325"/>
          </a:xfrm>
          <a:custGeom>
            <a:avLst/>
            <a:gdLst/>
            <a:ahLst/>
            <a:cxnLst/>
            <a:rect l="l" t="t" r="r" b="b"/>
            <a:pathLst>
              <a:path w="258445" h="60325">
                <a:moveTo>
                  <a:pt x="48361" y="28486"/>
                </a:moveTo>
                <a:lnTo>
                  <a:pt x="28600" y="28486"/>
                </a:lnTo>
                <a:lnTo>
                  <a:pt x="28600" y="34518"/>
                </a:lnTo>
                <a:lnTo>
                  <a:pt x="41605" y="34518"/>
                </a:lnTo>
                <a:lnTo>
                  <a:pt x="41605" y="52400"/>
                </a:lnTo>
                <a:lnTo>
                  <a:pt x="37757" y="53327"/>
                </a:lnTo>
                <a:lnTo>
                  <a:pt x="33820" y="53784"/>
                </a:lnTo>
                <a:lnTo>
                  <a:pt x="22364" y="53784"/>
                </a:lnTo>
                <a:lnTo>
                  <a:pt x="16738" y="51765"/>
                </a:lnTo>
                <a:lnTo>
                  <a:pt x="9080" y="43662"/>
                </a:lnTo>
                <a:lnTo>
                  <a:pt x="7162" y="37719"/>
                </a:lnTo>
                <a:lnTo>
                  <a:pt x="7162" y="22415"/>
                </a:lnTo>
                <a:lnTo>
                  <a:pt x="9144" y="16573"/>
                </a:lnTo>
                <a:lnTo>
                  <a:pt x="17106" y="8153"/>
                </a:lnTo>
                <a:lnTo>
                  <a:pt x="22631" y="6045"/>
                </a:lnTo>
                <a:lnTo>
                  <a:pt x="34569" y="6045"/>
                </a:lnTo>
                <a:lnTo>
                  <a:pt x="39611" y="7150"/>
                </a:lnTo>
                <a:lnTo>
                  <a:pt x="44869" y="9385"/>
                </a:lnTo>
                <a:lnTo>
                  <a:pt x="47498" y="3416"/>
                </a:lnTo>
                <a:lnTo>
                  <a:pt x="42138" y="1143"/>
                </a:lnTo>
                <a:lnTo>
                  <a:pt x="36360" y="0"/>
                </a:lnTo>
                <a:lnTo>
                  <a:pt x="24028" y="0"/>
                </a:lnTo>
                <a:lnTo>
                  <a:pt x="0" y="23837"/>
                </a:lnTo>
                <a:lnTo>
                  <a:pt x="0" y="39306"/>
                </a:lnTo>
                <a:lnTo>
                  <a:pt x="2451" y="46634"/>
                </a:lnTo>
                <a:lnTo>
                  <a:pt x="12268" y="57099"/>
                </a:lnTo>
                <a:lnTo>
                  <a:pt x="19113" y="59715"/>
                </a:lnTo>
                <a:lnTo>
                  <a:pt x="32105" y="59715"/>
                </a:lnTo>
                <a:lnTo>
                  <a:pt x="35801" y="59461"/>
                </a:lnTo>
                <a:lnTo>
                  <a:pt x="42164" y="58445"/>
                </a:lnTo>
                <a:lnTo>
                  <a:pt x="45288" y="57708"/>
                </a:lnTo>
                <a:lnTo>
                  <a:pt x="48361" y="56730"/>
                </a:lnTo>
                <a:lnTo>
                  <a:pt x="48361" y="28486"/>
                </a:lnTo>
                <a:close/>
              </a:path>
              <a:path w="258445" h="60325">
                <a:moveTo>
                  <a:pt x="94742" y="838"/>
                </a:moveTo>
                <a:lnTo>
                  <a:pt x="62331" y="838"/>
                </a:lnTo>
                <a:lnTo>
                  <a:pt x="62331" y="58915"/>
                </a:lnTo>
                <a:lnTo>
                  <a:pt x="94742" y="58915"/>
                </a:lnTo>
                <a:lnTo>
                  <a:pt x="94742" y="52870"/>
                </a:lnTo>
                <a:lnTo>
                  <a:pt x="69088" y="52870"/>
                </a:lnTo>
                <a:lnTo>
                  <a:pt x="69088" y="31508"/>
                </a:lnTo>
                <a:lnTo>
                  <a:pt x="93192" y="31508"/>
                </a:lnTo>
                <a:lnTo>
                  <a:pt x="93192" y="25552"/>
                </a:lnTo>
                <a:lnTo>
                  <a:pt x="69088" y="25552"/>
                </a:lnTo>
                <a:lnTo>
                  <a:pt x="69088" y="6832"/>
                </a:lnTo>
                <a:lnTo>
                  <a:pt x="94742" y="6832"/>
                </a:lnTo>
                <a:lnTo>
                  <a:pt x="94742" y="838"/>
                </a:lnTo>
                <a:close/>
              </a:path>
              <a:path w="258445" h="60325">
                <a:moveTo>
                  <a:pt x="153047" y="838"/>
                </a:moveTo>
                <a:lnTo>
                  <a:pt x="146735" y="838"/>
                </a:lnTo>
                <a:lnTo>
                  <a:pt x="146672" y="35839"/>
                </a:lnTo>
                <a:lnTo>
                  <a:pt x="147281" y="49377"/>
                </a:lnTo>
                <a:lnTo>
                  <a:pt x="146964" y="49377"/>
                </a:lnTo>
                <a:lnTo>
                  <a:pt x="115265" y="838"/>
                </a:lnTo>
                <a:lnTo>
                  <a:pt x="107632" y="838"/>
                </a:lnTo>
                <a:lnTo>
                  <a:pt x="107632" y="58915"/>
                </a:lnTo>
                <a:lnTo>
                  <a:pt x="113880" y="58915"/>
                </a:lnTo>
                <a:lnTo>
                  <a:pt x="113880" y="21132"/>
                </a:lnTo>
                <a:lnTo>
                  <a:pt x="113665" y="15887"/>
                </a:lnTo>
                <a:lnTo>
                  <a:pt x="113233" y="10172"/>
                </a:lnTo>
                <a:lnTo>
                  <a:pt x="113563" y="10172"/>
                </a:lnTo>
                <a:lnTo>
                  <a:pt x="145338" y="58915"/>
                </a:lnTo>
                <a:lnTo>
                  <a:pt x="153047" y="58915"/>
                </a:lnTo>
                <a:lnTo>
                  <a:pt x="153047" y="838"/>
                </a:lnTo>
                <a:close/>
              </a:path>
              <a:path w="258445" h="60325">
                <a:moveTo>
                  <a:pt x="210007" y="3340"/>
                </a:moveTo>
                <a:lnTo>
                  <a:pt x="205447" y="1117"/>
                </a:lnTo>
                <a:lnTo>
                  <a:pt x="200126" y="12"/>
                </a:lnTo>
                <a:lnTo>
                  <a:pt x="188290" y="12"/>
                </a:lnTo>
                <a:lnTo>
                  <a:pt x="166014" y="23812"/>
                </a:lnTo>
                <a:lnTo>
                  <a:pt x="166014" y="39357"/>
                </a:lnTo>
                <a:lnTo>
                  <a:pt x="168351" y="46736"/>
                </a:lnTo>
                <a:lnTo>
                  <a:pt x="177660" y="57111"/>
                </a:lnTo>
                <a:lnTo>
                  <a:pt x="184264" y="59702"/>
                </a:lnTo>
                <a:lnTo>
                  <a:pt x="198742" y="59702"/>
                </a:lnTo>
                <a:lnTo>
                  <a:pt x="203708" y="58953"/>
                </a:lnTo>
                <a:lnTo>
                  <a:pt x="207746" y="57442"/>
                </a:lnTo>
                <a:lnTo>
                  <a:pt x="207746" y="51523"/>
                </a:lnTo>
                <a:lnTo>
                  <a:pt x="202552" y="52984"/>
                </a:lnTo>
                <a:lnTo>
                  <a:pt x="197916" y="53708"/>
                </a:lnTo>
                <a:lnTo>
                  <a:pt x="187261" y="53708"/>
                </a:lnTo>
                <a:lnTo>
                  <a:pt x="182168" y="51638"/>
                </a:lnTo>
                <a:lnTo>
                  <a:pt x="175044" y="43357"/>
                </a:lnTo>
                <a:lnTo>
                  <a:pt x="173253" y="37477"/>
                </a:lnTo>
                <a:lnTo>
                  <a:pt x="173253" y="22491"/>
                </a:lnTo>
                <a:lnTo>
                  <a:pt x="175107" y="16662"/>
                </a:lnTo>
                <a:lnTo>
                  <a:pt x="182511" y="8166"/>
                </a:lnTo>
                <a:lnTo>
                  <a:pt x="187553" y="6045"/>
                </a:lnTo>
                <a:lnTo>
                  <a:pt x="193941" y="6045"/>
                </a:lnTo>
                <a:lnTo>
                  <a:pt x="198348" y="6045"/>
                </a:lnTo>
                <a:lnTo>
                  <a:pt x="202742" y="7073"/>
                </a:lnTo>
                <a:lnTo>
                  <a:pt x="207149" y="9144"/>
                </a:lnTo>
                <a:lnTo>
                  <a:pt x="210007" y="3340"/>
                </a:lnTo>
                <a:close/>
              </a:path>
              <a:path w="258445" h="60325">
                <a:moveTo>
                  <a:pt x="258064" y="838"/>
                </a:moveTo>
                <a:lnTo>
                  <a:pt x="250736" y="838"/>
                </a:lnTo>
                <a:lnTo>
                  <a:pt x="235229" y="29870"/>
                </a:lnTo>
                <a:lnTo>
                  <a:pt x="219837" y="838"/>
                </a:lnTo>
                <a:lnTo>
                  <a:pt x="212432" y="838"/>
                </a:lnTo>
                <a:lnTo>
                  <a:pt x="231813" y="36715"/>
                </a:lnTo>
                <a:lnTo>
                  <a:pt x="231813" y="58915"/>
                </a:lnTo>
                <a:lnTo>
                  <a:pt x="238645" y="58915"/>
                </a:lnTo>
                <a:lnTo>
                  <a:pt x="238645" y="36385"/>
                </a:lnTo>
                <a:lnTo>
                  <a:pt x="258064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" name="object 9"/>
          <p:cNvGrpSpPr/>
          <p:nvPr/>
        </p:nvGrpSpPr>
        <p:grpSpPr>
          <a:xfrm>
            <a:off x="11522182" y="263879"/>
            <a:ext cx="392430" cy="375285"/>
            <a:chOff x="11522182" y="263879"/>
            <a:chExt cx="392430" cy="375285"/>
          </a:xfrm>
        </p:grpSpPr>
        <p:sp>
          <p:nvSpPr>
            <p:cNvPr id="10" name="object 10"/>
            <p:cNvSpPr/>
            <p:nvPr/>
          </p:nvSpPr>
          <p:spPr>
            <a:xfrm>
              <a:off x="11522182" y="263879"/>
              <a:ext cx="392430" cy="375285"/>
            </a:xfrm>
            <a:custGeom>
              <a:avLst/>
              <a:gdLst/>
              <a:ahLst/>
              <a:cxnLst/>
              <a:rect l="l" t="t" r="r" b="b"/>
              <a:pathLst>
                <a:path w="392429" h="375284">
                  <a:moveTo>
                    <a:pt x="177880" y="340639"/>
                  </a:moveTo>
                  <a:lnTo>
                    <a:pt x="111723" y="340639"/>
                  </a:lnTo>
                  <a:lnTo>
                    <a:pt x="125483" y="375213"/>
                  </a:lnTo>
                  <a:lnTo>
                    <a:pt x="177880" y="340639"/>
                  </a:lnTo>
                  <a:close/>
                </a:path>
                <a:path w="392429" h="375284">
                  <a:moveTo>
                    <a:pt x="98211" y="26567"/>
                  </a:moveTo>
                  <a:lnTo>
                    <a:pt x="60621" y="36053"/>
                  </a:lnTo>
                  <a:lnTo>
                    <a:pt x="20023" y="52176"/>
                  </a:lnTo>
                  <a:lnTo>
                    <a:pt x="13214" y="55413"/>
                  </a:lnTo>
                  <a:lnTo>
                    <a:pt x="4734" y="56079"/>
                  </a:lnTo>
                  <a:lnTo>
                    <a:pt x="0" y="62410"/>
                  </a:lnTo>
                  <a:lnTo>
                    <a:pt x="16972" y="101955"/>
                  </a:lnTo>
                  <a:lnTo>
                    <a:pt x="62791" y="217041"/>
                  </a:lnTo>
                  <a:lnTo>
                    <a:pt x="111652" y="340668"/>
                  </a:lnTo>
                  <a:lnTo>
                    <a:pt x="177880" y="340639"/>
                  </a:lnTo>
                  <a:lnTo>
                    <a:pt x="222339" y="311834"/>
                  </a:lnTo>
                  <a:lnTo>
                    <a:pt x="265893" y="286688"/>
                  </a:lnTo>
                  <a:lnTo>
                    <a:pt x="304054" y="269643"/>
                  </a:lnTo>
                  <a:lnTo>
                    <a:pt x="318435" y="268776"/>
                  </a:lnTo>
                  <a:lnTo>
                    <a:pt x="391841" y="268776"/>
                  </a:lnTo>
                  <a:lnTo>
                    <a:pt x="391929" y="185032"/>
                  </a:lnTo>
                  <a:lnTo>
                    <a:pt x="392177" y="185016"/>
                  </a:lnTo>
                  <a:lnTo>
                    <a:pt x="392177" y="138987"/>
                  </a:lnTo>
                  <a:lnTo>
                    <a:pt x="391474" y="138987"/>
                  </a:lnTo>
                  <a:lnTo>
                    <a:pt x="391595" y="65728"/>
                  </a:lnTo>
                  <a:lnTo>
                    <a:pt x="392177" y="65641"/>
                  </a:lnTo>
                  <a:lnTo>
                    <a:pt x="392177" y="52176"/>
                  </a:lnTo>
                  <a:lnTo>
                    <a:pt x="195310" y="52176"/>
                  </a:lnTo>
                  <a:lnTo>
                    <a:pt x="180272" y="48907"/>
                  </a:lnTo>
                  <a:lnTo>
                    <a:pt x="165502" y="42670"/>
                  </a:lnTo>
                  <a:lnTo>
                    <a:pt x="143588" y="33066"/>
                  </a:lnTo>
                  <a:lnTo>
                    <a:pt x="121207" y="27408"/>
                  </a:lnTo>
                  <a:lnTo>
                    <a:pt x="98211" y="26567"/>
                  </a:lnTo>
                  <a:close/>
                </a:path>
                <a:path w="392429" h="375284">
                  <a:moveTo>
                    <a:pt x="391841" y="268776"/>
                  </a:moveTo>
                  <a:lnTo>
                    <a:pt x="318435" y="268776"/>
                  </a:lnTo>
                  <a:lnTo>
                    <a:pt x="331475" y="272512"/>
                  </a:lnTo>
                  <a:lnTo>
                    <a:pt x="343218" y="280715"/>
                  </a:lnTo>
                  <a:lnTo>
                    <a:pt x="354425" y="289171"/>
                  </a:lnTo>
                  <a:lnTo>
                    <a:pt x="365958" y="293506"/>
                  </a:lnTo>
                  <a:lnTo>
                    <a:pt x="378361" y="293656"/>
                  </a:lnTo>
                  <a:lnTo>
                    <a:pt x="392177" y="289554"/>
                  </a:lnTo>
                  <a:lnTo>
                    <a:pt x="392177" y="270299"/>
                  </a:lnTo>
                  <a:lnTo>
                    <a:pt x="391840" y="270299"/>
                  </a:lnTo>
                  <a:lnTo>
                    <a:pt x="391841" y="268776"/>
                  </a:lnTo>
                  <a:close/>
                </a:path>
                <a:path w="392429" h="375284">
                  <a:moveTo>
                    <a:pt x="392177" y="270233"/>
                  </a:moveTo>
                  <a:lnTo>
                    <a:pt x="391840" y="270299"/>
                  </a:lnTo>
                  <a:lnTo>
                    <a:pt x="392177" y="270299"/>
                  </a:lnTo>
                  <a:close/>
                </a:path>
                <a:path w="392429" h="375284">
                  <a:moveTo>
                    <a:pt x="392177" y="138954"/>
                  </a:moveTo>
                  <a:lnTo>
                    <a:pt x="391474" y="138987"/>
                  </a:lnTo>
                  <a:lnTo>
                    <a:pt x="392177" y="138987"/>
                  </a:lnTo>
                  <a:close/>
                </a:path>
                <a:path w="392429" h="375284">
                  <a:moveTo>
                    <a:pt x="340300" y="4862"/>
                  </a:moveTo>
                  <a:lnTo>
                    <a:pt x="334275" y="7146"/>
                  </a:lnTo>
                  <a:lnTo>
                    <a:pt x="239101" y="44625"/>
                  </a:lnTo>
                  <a:lnTo>
                    <a:pt x="232567" y="46159"/>
                  </a:lnTo>
                  <a:lnTo>
                    <a:pt x="226352" y="48388"/>
                  </a:lnTo>
                  <a:lnTo>
                    <a:pt x="210659" y="52122"/>
                  </a:lnTo>
                  <a:lnTo>
                    <a:pt x="195312" y="52176"/>
                  </a:lnTo>
                  <a:lnTo>
                    <a:pt x="392177" y="52176"/>
                  </a:lnTo>
                  <a:lnTo>
                    <a:pt x="392177" y="5237"/>
                  </a:lnTo>
                  <a:lnTo>
                    <a:pt x="347587" y="5237"/>
                  </a:lnTo>
                  <a:lnTo>
                    <a:pt x="340300" y="4862"/>
                  </a:lnTo>
                  <a:close/>
                </a:path>
                <a:path w="392429" h="375284">
                  <a:moveTo>
                    <a:pt x="392177" y="0"/>
                  </a:moveTo>
                  <a:lnTo>
                    <a:pt x="347587" y="5237"/>
                  </a:lnTo>
                  <a:lnTo>
                    <a:pt x="392177" y="5237"/>
                  </a:lnTo>
                  <a:lnTo>
                    <a:pt x="392177" y="0"/>
                  </a:lnTo>
                  <a:close/>
                </a:path>
              </a:pathLst>
            </a:custGeom>
            <a:solidFill>
              <a:srgbClr val="4E6E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1539153" y="307928"/>
              <a:ext cx="374650" cy="297180"/>
            </a:xfrm>
            <a:custGeom>
              <a:avLst/>
              <a:gdLst/>
              <a:ahLst/>
              <a:cxnLst/>
              <a:rect l="l" t="t" r="r" b="b"/>
              <a:pathLst>
                <a:path w="374650" h="297180">
                  <a:moveTo>
                    <a:pt x="373780" y="0"/>
                  </a:moveTo>
                  <a:lnTo>
                    <a:pt x="355457" y="5659"/>
                  </a:lnTo>
                  <a:lnTo>
                    <a:pt x="308638" y="16721"/>
                  </a:lnTo>
                  <a:lnTo>
                    <a:pt x="245545" y="24316"/>
                  </a:lnTo>
                  <a:lnTo>
                    <a:pt x="178399" y="19573"/>
                  </a:lnTo>
                  <a:lnTo>
                    <a:pt x="113904" y="17762"/>
                  </a:lnTo>
                  <a:lnTo>
                    <a:pt x="56648" y="31806"/>
                  </a:lnTo>
                  <a:lnTo>
                    <a:pt x="15668" y="49317"/>
                  </a:lnTo>
                  <a:lnTo>
                    <a:pt x="0" y="57906"/>
                  </a:lnTo>
                  <a:lnTo>
                    <a:pt x="45817" y="172994"/>
                  </a:lnTo>
                  <a:lnTo>
                    <a:pt x="94682" y="296621"/>
                  </a:lnTo>
                  <a:lnTo>
                    <a:pt x="108220" y="290384"/>
                  </a:lnTo>
                  <a:lnTo>
                    <a:pt x="141272" y="273400"/>
                  </a:lnTo>
                  <a:lnTo>
                    <a:pt x="182493" y="248258"/>
                  </a:lnTo>
                  <a:lnTo>
                    <a:pt x="220538" y="217548"/>
                  </a:lnTo>
                  <a:lnTo>
                    <a:pt x="262922" y="200552"/>
                  </a:lnTo>
                  <a:lnTo>
                    <a:pt x="313686" y="205583"/>
                  </a:lnTo>
                  <a:lnTo>
                    <a:pt x="356280" y="218773"/>
                  </a:lnTo>
                  <a:lnTo>
                    <a:pt x="374155" y="226251"/>
                  </a:lnTo>
                  <a:lnTo>
                    <a:pt x="37378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>
            <a:off x="10967087" y="263878"/>
            <a:ext cx="946785" cy="404495"/>
            <a:chOff x="10967087" y="263878"/>
            <a:chExt cx="946785" cy="404495"/>
          </a:xfrm>
        </p:grpSpPr>
        <p:sp>
          <p:nvSpPr>
            <p:cNvPr id="14" name="object 14"/>
            <p:cNvSpPr/>
            <p:nvPr/>
          </p:nvSpPr>
          <p:spPr>
            <a:xfrm>
              <a:off x="10967085" y="307936"/>
              <a:ext cx="656590" cy="360045"/>
            </a:xfrm>
            <a:custGeom>
              <a:avLst/>
              <a:gdLst/>
              <a:ahLst/>
              <a:cxnLst/>
              <a:rect l="l" t="t" r="r" b="b"/>
              <a:pathLst>
                <a:path w="656590" h="360045">
                  <a:moveTo>
                    <a:pt x="342493" y="3263"/>
                  </a:moveTo>
                  <a:lnTo>
                    <a:pt x="339826" y="330"/>
                  </a:lnTo>
                  <a:lnTo>
                    <a:pt x="230162" y="330"/>
                  </a:lnTo>
                  <a:lnTo>
                    <a:pt x="230162" y="125349"/>
                  </a:lnTo>
                  <a:lnTo>
                    <a:pt x="109245" y="125349"/>
                  </a:lnTo>
                  <a:lnTo>
                    <a:pt x="109245" y="190"/>
                  </a:lnTo>
                  <a:lnTo>
                    <a:pt x="38" y="190"/>
                  </a:lnTo>
                  <a:lnTo>
                    <a:pt x="38" y="18262"/>
                  </a:lnTo>
                  <a:lnTo>
                    <a:pt x="15201" y="32245"/>
                  </a:lnTo>
                  <a:lnTo>
                    <a:pt x="28765" y="48336"/>
                  </a:lnTo>
                  <a:lnTo>
                    <a:pt x="48285" y="82727"/>
                  </a:lnTo>
                  <a:lnTo>
                    <a:pt x="60083" y="128155"/>
                  </a:lnTo>
                  <a:lnTo>
                    <a:pt x="65722" y="174764"/>
                  </a:lnTo>
                  <a:lnTo>
                    <a:pt x="65392" y="193484"/>
                  </a:lnTo>
                  <a:lnTo>
                    <a:pt x="59893" y="239814"/>
                  </a:lnTo>
                  <a:lnTo>
                    <a:pt x="48018" y="280301"/>
                  </a:lnTo>
                  <a:lnTo>
                    <a:pt x="19469" y="323062"/>
                  </a:lnTo>
                  <a:lnTo>
                    <a:pt x="0" y="340817"/>
                  </a:lnTo>
                  <a:lnTo>
                    <a:pt x="0" y="359371"/>
                  </a:lnTo>
                  <a:lnTo>
                    <a:pt x="110109" y="359371"/>
                  </a:lnTo>
                  <a:lnTo>
                    <a:pt x="110109" y="215315"/>
                  </a:lnTo>
                  <a:lnTo>
                    <a:pt x="230568" y="215315"/>
                  </a:lnTo>
                  <a:lnTo>
                    <a:pt x="230568" y="358990"/>
                  </a:lnTo>
                  <a:lnTo>
                    <a:pt x="238506" y="359765"/>
                  </a:lnTo>
                  <a:lnTo>
                    <a:pt x="245465" y="359994"/>
                  </a:lnTo>
                  <a:lnTo>
                    <a:pt x="251472" y="359054"/>
                  </a:lnTo>
                  <a:lnTo>
                    <a:pt x="255295" y="356120"/>
                  </a:lnTo>
                  <a:lnTo>
                    <a:pt x="255917" y="352526"/>
                  </a:lnTo>
                  <a:lnTo>
                    <a:pt x="335661" y="138734"/>
                  </a:lnTo>
                  <a:lnTo>
                    <a:pt x="338302" y="130594"/>
                  </a:lnTo>
                  <a:lnTo>
                    <a:pt x="340182" y="122339"/>
                  </a:lnTo>
                  <a:lnTo>
                    <a:pt x="341274" y="113919"/>
                  </a:lnTo>
                  <a:lnTo>
                    <a:pt x="341541" y="105232"/>
                  </a:lnTo>
                  <a:lnTo>
                    <a:pt x="341299" y="81470"/>
                  </a:lnTo>
                  <a:lnTo>
                    <a:pt x="341287" y="6858"/>
                  </a:lnTo>
                  <a:lnTo>
                    <a:pt x="342493" y="3263"/>
                  </a:lnTo>
                  <a:close/>
                </a:path>
                <a:path w="656590" h="360045">
                  <a:moveTo>
                    <a:pt x="656526" y="359524"/>
                  </a:moveTo>
                  <a:lnTo>
                    <a:pt x="634885" y="301383"/>
                  </a:lnTo>
                  <a:lnTo>
                    <a:pt x="615073" y="248170"/>
                  </a:lnTo>
                  <a:lnTo>
                    <a:pt x="614133" y="245656"/>
                  </a:lnTo>
                  <a:lnTo>
                    <a:pt x="559104" y="97815"/>
                  </a:lnTo>
                  <a:lnTo>
                    <a:pt x="538937" y="43637"/>
                  </a:lnTo>
                  <a:lnTo>
                    <a:pt x="538937" y="157797"/>
                  </a:lnTo>
                  <a:lnTo>
                    <a:pt x="493141" y="191846"/>
                  </a:lnTo>
                  <a:lnTo>
                    <a:pt x="499719" y="212344"/>
                  </a:lnTo>
                  <a:lnTo>
                    <a:pt x="502970" y="222618"/>
                  </a:lnTo>
                  <a:lnTo>
                    <a:pt x="506133" y="232905"/>
                  </a:lnTo>
                  <a:lnTo>
                    <a:pt x="507441" y="237261"/>
                  </a:lnTo>
                  <a:lnTo>
                    <a:pt x="510501" y="241350"/>
                  </a:lnTo>
                  <a:lnTo>
                    <a:pt x="508876" y="246354"/>
                  </a:lnTo>
                  <a:lnTo>
                    <a:pt x="511251" y="245656"/>
                  </a:lnTo>
                  <a:lnTo>
                    <a:pt x="510451" y="247015"/>
                  </a:lnTo>
                  <a:lnTo>
                    <a:pt x="510044" y="248170"/>
                  </a:lnTo>
                  <a:lnTo>
                    <a:pt x="508965" y="248056"/>
                  </a:lnTo>
                  <a:lnTo>
                    <a:pt x="508558" y="247484"/>
                  </a:lnTo>
                  <a:lnTo>
                    <a:pt x="508622" y="247218"/>
                  </a:lnTo>
                  <a:lnTo>
                    <a:pt x="508800" y="246430"/>
                  </a:lnTo>
                  <a:lnTo>
                    <a:pt x="499935" y="241604"/>
                  </a:lnTo>
                  <a:lnTo>
                    <a:pt x="491718" y="235788"/>
                  </a:lnTo>
                  <a:lnTo>
                    <a:pt x="483755" y="229616"/>
                  </a:lnTo>
                  <a:lnTo>
                    <a:pt x="475615" y="223697"/>
                  </a:lnTo>
                  <a:lnTo>
                    <a:pt x="471411" y="220903"/>
                  </a:lnTo>
                  <a:lnTo>
                    <a:pt x="467360" y="217868"/>
                  </a:lnTo>
                  <a:lnTo>
                    <a:pt x="462508" y="214426"/>
                  </a:lnTo>
                  <a:lnTo>
                    <a:pt x="416902" y="247218"/>
                  </a:lnTo>
                  <a:lnTo>
                    <a:pt x="414896" y="245414"/>
                  </a:lnTo>
                  <a:lnTo>
                    <a:pt x="431812" y="191782"/>
                  </a:lnTo>
                  <a:lnTo>
                    <a:pt x="383552" y="156095"/>
                  </a:lnTo>
                  <a:lnTo>
                    <a:pt x="443280" y="156095"/>
                  </a:lnTo>
                  <a:lnTo>
                    <a:pt x="462407" y="97815"/>
                  </a:lnTo>
                  <a:lnTo>
                    <a:pt x="481609" y="155625"/>
                  </a:lnTo>
                  <a:lnTo>
                    <a:pt x="537781" y="155625"/>
                  </a:lnTo>
                  <a:lnTo>
                    <a:pt x="538937" y="157797"/>
                  </a:lnTo>
                  <a:lnTo>
                    <a:pt x="538937" y="43637"/>
                  </a:lnTo>
                  <a:lnTo>
                    <a:pt x="522693" y="0"/>
                  </a:lnTo>
                  <a:lnTo>
                    <a:pt x="401078" y="0"/>
                  </a:lnTo>
                  <a:lnTo>
                    <a:pt x="267385" y="359244"/>
                  </a:lnTo>
                  <a:lnTo>
                    <a:pt x="380580" y="359244"/>
                  </a:lnTo>
                  <a:lnTo>
                    <a:pt x="385025" y="344335"/>
                  </a:lnTo>
                  <a:lnTo>
                    <a:pt x="389191" y="329641"/>
                  </a:lnTo>
                  <a:lnTo>
                    <a:pt x="393484" y="315290"/>
                  </a:lnTo>
                  <a:lnTo>
                    <a:pt x="398272" y="301383"/>
                  </a:lnTo>
                  <a:lnTo>
                    <a:pt x="522884" y="301383"/>
                  </a:lnTo>
                  <a:lnTo>
                    <a:pt x="527481" y="316547"/>
                  </a:lnTo>
                  <a:lnTo>
                    <a:pt x="531495" y="331571"/>
                  </a:lnTo>
                  <a:lnTo>
                    <a:pt x="535927" y="346036"/>
                  </a:lnTo>
                  <a:lnTo>
                    <a:pt x="541845" y="359524"/>
                  </a:lnTo>
                  <a:lnTo>
                    <a:pt x="656526" y="359524"/>
                  </a:lnTo>
                  <a:close/>
                </a:path>
              </a:pathLst>
            </a:custGeom>
            <a:solidFill>
              <a:srgbClr val="42556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1522176" y="263880"/>
              <a:ext cx="391160" cy="375285"/>
            </a:xfrm>
            <a:custGeom>
              <a:avLst/>
              <a:gdLst/>
              <a:ahLst/>
              <a:cxnLst/>
              <a:rect l="l" t="t" r="r" b="b"/>
              <a:pathLst>
                <a:path w="391159" h="375284">
                  <a:moveTo>
                    <a:pt x="390753" y="239763"/>
                  </a:moveTo>
                  <a:lnTo>
                    <a:pt x="378155" y="241795"/>
                  </a:lnTo>
                  <a:lnTo>
                    <a:pt x="365747" y="243344"/>
                  </a:lnTo>
                  <a:lnTo>
                    <a:pt x="353415" y="243941"/>
                  </a:lnTo>
                  <a:lnTo>
                    <a:pt x="341033" y="243154"/>
                  </a:lnTo>
                  <a:lnTo>
                    <a:pt x="326313" y="240004"/>
                  </a:lnTo>
                  <a:lnTo>
                    <a:pt x="312394" y="234937"/>
                  </a:lnTo>
                  <a:lnTo>
                    <a:pt x="299034" y="228523"/>
                  </a:lnTo>
                  <a:lnTo>
                    <a:pt x="285991" y="221322"/>
                  </a:lnTo>
                  <a:lnTo>
                    <a:pt x="274637" y="216382"/>
                  </a:lnTo>
                  <a:lnTo>
                    <a:pt x="263486" y="214782"/>
                  </a:lnTo>
                  <a:lnTo>
                    <a:pt x="252310" y="216662"/>
                  </a:lnTo>
                  <a:lnTo>
                    <a:pt x="240868" y="222148"/>
                  </a:lnTo>
                  <a:lnTo>
                    <a:pt x="207657" y="242747"/>
                  </a:lnTo>
                  <a:lnTo>
                    <a:pt x="104762" y="305384"/>
                  </a:lnTo>
                  <a:lnTo>
                    <a:pt x="101130" y="306412"/>
                  </a:lnTo>
                  <a:lnTo>
                    <a:pt x="100177" y="311632"/>
                  </a:lnTo>
                  <a:lnTo>
                    <a:pt x="125488" y="375221"/>
                  </a:lnTo>
                  <a:lnTo>
                    <a:pt x="201104" y="325374"/>
                  </a:lnTo>
                  <a:lnTo>
                    <a:pt x="222338" y="311835"/>
                  </a:lnTo>
                  <a:lnTo>
                    <a:pt x="265899" y="286689"/>
                  </a:lnTo>
                  <a:lnTo>
                    <a:pt x="303949" y="269646"/>
                  </a:lnTo>
                  <a:lnTo>
                    <a:pt x="318084" y="268782"/>
                  </a:lnTo>
                  <a:lnTo>
                    <a:pt x="330873" y="272516"/>
                  </a:lnTo>
                  <a:lnTo>
                    <a:pt x="342506" y="280720"/>
                  </a:lnTo>
                  <a:lnTo>
                    <a:pt x="353644" y="289179"/>
                  </a:lnTo>
                  <a:lnTo>
                    <a:pt x="365023" y="293509"/>
                  </a:lnTo>
                  <a:lnTo>
                    <a:pt x="377190" y="293662"/>
                  </a:lnTo>
                  <a:lnTo>
                    <a:pt x="390753" y="289560"/>
                  </a:lnTo>
                  <a:lnTo>
                    <a:pt x="390753" y="239763"/>
                  </a:lnTo>
                  <a:close/>
                </a:path>
                <a:path w="391159" h="375284">
                  <a:moveTo>
                    <a:pt x="391045" y="138963"/>
                  </a:moveTo>
                  <a:lnTo>
                    <a:pt x="368960" y="143967"/>
                  </a:lnTo>
                  <a:lnTo>
                    <a:pt x="340842" y="151841"/>
                  </a:lnTo>
                  <a:lnTo>
                    <a:pt x="319735" y="154393"/>
                  </a:lnTo>
                  <a:lnTo>
                    <a:pt x="298538" y="153085"/>
                  </a:lnTo>
                  <a:lnTo>
                    <a:pt x="277164" y="147269"/>
                  </a:lnTo>
                  <a:lnTo>
                    <a:pt x="259753" y="140944"/>
                  </a:lnTo>
                  <a:lnTo>
                    <a:pt x="224599" y="129171"/>
                  </a:lnTo>
                  <a:lnTo>
                    <a:pt x="207086" y="123088"/>
                  </a:lnTo>
                  <a:lnTo>
                    <a:pt x="193941" y="119748"/>
                  </a:lnTo>
                  <a:lnTo>
                    <a:pt x="181025" y="119189"/>
                  </a:lnTo>
                  <a:lnTo>
                    <a:pt x="168198" y="121107"/>
                  </a:lnTo>
                  <a:lnTo>
                    <a:pt x="118541" y="142214"/>
                  </a:lnTo>
                  <a:lnTo>
                    <a:pt x="66294" y="172148"/>
                  </a:lnTo>
                  <a:lnTo>
                    <a:pt x="49530" y="183692"/>
                  </a:lnTo>
                  <a:lnTo>
                    <a:pt x="75107" y="248043"/>
                  </a:lnTo>
                  <a:lnTo>
                    <a:pt x="114312" y="220522"/>
                  </a:lnTo>
                  <a:lnTo>
                    <a:pt x="141224" y="203200"/>
                  </a:lnTo>
                  <a:lnTo>
                    <a:pt x="168973" y="187286"/>
                  </a:lnTo>
                  <a:lnTo>
                    <a:pt x="197827" y="173189"/>
                  </a:lnTo>
                  <a:lnTo>
                    <a:pt x="213245" y="167830"/>
                  </a:lnTo>
                  <a:lnTo>
                    <a:pt x="228180" y="166090"/>
                  </a:lnTo>
                  <a:lnTo>
                    <a:pt x="242874" y="168605"/>
                  </a:lnTo>
                  <a:lnTo>
                    <a:pt x="257517" y="175996"/>
                  </a:lnTo>
                  <a:lnTo>
                    <a:pt x="263436" y="179578"/>
                  </a:lnTo>
                  <a:lnTo>
                    <a:pt x="269684" y="182676"/>
                  </a:lnTo>
                  <a:lnTo>
                    <a:pt x="282536" y="188214"/>
                  </a:lnTo>
                  <a:lnTo>
                    <a:pt x="299148" y="194005"/>
                  </a:lnTo>
                  <a:lnTo>
                    <a:pt x="316052" y="197192"/>
                  </a:lnTo>
                  <a:lnTo>
                    <a:pt x="333235" y="197789"/>
                  </a:lnTo>
                  <a:lnTo>
                    <a:pt x="350710" y="195770"/>
                  </a:lnTo>
                  <a:lnTo>
                    <a:pt x="357759" y="194449"/>
                  </a:lnTo>
                  <a:lnTo>
                    <a:pt x="364883" y="191858"/>
                  </a:lnTo>
                  <a:lnTo>
                    <a:pt x="379806" y="192684"/>
                  </a:lnTo>
                  <a:lnTo>
                    <a:pt x="385381" y="189534"/>
                  </a:lnTo>
                  <a:lnTo>
                    <a:pt x="391045" y="185000"/>
                  </a:lnTo>
                  <a:lnTo>
                    <a:pt x="391045" y="138963"/>
                  </a:lnTo>
                  <a:close/>
                </a:path>
                <a:path w="391159" h="375284">
                  <a:moveTo>
                    <a:pt x="391134" y="0"/>
                  </a:moveTo>
                  <a:lnTo>
                    <a:pt x="347065" y="5245"/>
                  </a:lnTo>
                  <a:lnTo>
                    <a:pt x="340042" y="4864"/>
                  </a:lnTo>
                  <a:lnTo>
                    <a:pt x="311734" y="15760"/>
                  </a:lnTo>
                  <a:lnTo>
                    <a:pt x="238975" y="44627"/>
                  </a:lnTo>
                  <a:lnTo>
                    <a:pt x="232498" y="46164"/>
                  </a:lnTo>
                  <a:lnTo>
                    <a:pt x="226288" y="48387"/>
                  </a:lnTo>
                  <a:lnTo>
                    <a:pt x="210604" y="52120"/>
                  </a:lnTo>
                  <a:lnTo>
                    <a:pt x="195262" y="52184"/>
                  </a:lnTo>
                  <a:lnTo>
                    <a:pt x="180238" y="48907"/>
                  </a:lnTo>
                  <a:lnTo>
                    <a:pt x="165468" y="42672"/>
                  </a:lnTo>
                  <a:lnTo>
                    <a:pt x="143560" y="33070"/>
                  </a:lnTo>
                  <a:lnTo>
                    <a:pt x="121183" y="27419"/>
                  </a:lnTo>
                  <a:lnTo>
                    <a:pt x="74434" y="31419"/>
                  </a:lnTo>
                  <a:lnTo>
                    <a:pt x="33324" y="46278"/>
                  </a:lnTo>
                  <a:lnTo>
                    <a:pt x="13208" y="55422"/>
                  </a:lnTo>
                  <a:lnTo>
                    <a:pt x="4737" y="56083"/>
                  </a:lnTo>
                  <a:lnTo>
                    <a:pt x="0" y="62420"/>
                  </a:lnTo>
                  <a:lnTo>
                    <a:pt x="23977" y="118275"/>
                  </a:lnTo>
                  <a:lnTo>
                    <a:pt x="42316" y="107937"/>
                  </a:lnTo>
                  <a:lnTo>
                    <a:pt x="60680" y="98539"/>
                  </a:lnTo>
                  <a:lnTo>
                    <a:pt x="98298" y="83185"/>
                  </a:lnTo>
                  <a:lnTo>
                    <a:pt x="142481" y="72593"/>
                  </a:lnTo>
                  <a:lnTo>
                    <a:pt x="164998" y="71450"/>
                  </a:lnTo>
                  <a:lnTo>
                    <a:pt x="187871" y="74206"/>
                  </a:lnTo>
                  <a:lnTo>
                    <a:pt x="203974" y="79108"/>
                  </a:lnTo>
                  <a:lnTo>
                    <a:pt x="219240" y="85979"/>
                  </a:lnTo>
                  <a:lnTo>
                    <a:pt x="254660" y="104863"/>
                  </a:lnTo>
                  <a:lnTo>
                    <a:pt x="259626" y="105740"/>
                  </a:lnTo>
                  <a:lnTo>
                    <a:pt x="284975" y="97091"/>
                  </a:lnTo>
                  <a:lnTo>
                    <a:pt x="344766" y="79349"/>
                  </a:lnTo>
                  <a:lnTo>
                    <a:pt x="356425" y="76136"/>
                  </a:lnTo>
                  <a:lnTo>
                    <a:pt x="368173" y="73190"/>
                  </a:lnTo>
                  <a:lnTo>
                    <a:pt x="379806" y="69888"/>
                  </a:lnTo>
                  <a:lnTo>
                    <a:pt x="391134" y="65595"/>
                  </a:lnTo>
                  <a:lnTo>
                    <a:pt x="391134" y="0"/>
                  </a:lnTo>
                  <a:close/>
                </a:path>
              </a:pathLst>
            </a:custGeom>
            <a:solidFill>
              <a:srgbClr val="BD203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1475651" y="553587"/>
              <a:ext cx="3175" cy="2540"/>
            </a:xfrm>
            <a:custGeom>
              <a:avLst/>
              <a:gdLst/>
              <a:ahLst/>
              <a:cxnLst/>
              <a:rect l="l" t="t" r="r" b="b"/>
              <a:pathLst>
                <a:path w="3175" h="2540">
                  <a:moveTo>
                    <a:pt x="2701" y="0"/>
                  </a:moveTo>
                  <a:lnTo>
                    <a:pt x="309" y="695"/>
                  </a:lnTo>
                  <a:lnTo>
                    <a:pt x="0" y="1824"/>
                  </a:lnTo>
                  <a:lnTo>
                    <a:pt x="394" y="2399"/>
                  </a:lnTo>
                  <a:lnTo>
                    <a:pt x="1485" y="2509"/>
                  </a:lnTo>
                  <a:lnTo>
                    <a:pt x="1901" y="1363"/>
                  </a:lnTo>
                  <a:close/>
                </a:path>
              </a:pathLst>
            </a:custGeom>
            <a:solidFill>
              <a:srgbClr val="E9E9E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/>
          <p:nvPr/>
        </p:nvSpPr>
        <p:spPr>
          <a:xfrm>
            <a:off x="206564" y="5759422"/>
            <a:ext cx="4462780" cy="982344"/>
          </a:xfrm>
          <a:custGeom>
            <a:avLst/>
            <a:gdLst/>
            <a:ahLst/>
            <a:cxnLst/>
            <a:rect l="l" t="t" r="r" b="b"/>
            <a:pathLst>
              <a:path w="4462780" h="982345">
                <a:moveTo>
                  <a:pt x="4349648" y="0"/>
                </a:moveTo>
                <a:lnTo>
                  <a:pt x="112745" y="0"/>
                </a:lnTo>
                <a:lnTo>
                  <a:pt x="68859" y="8860"/>
                </a:lnTo>
                <a:lnTo>
                  <a:pt x="33022" y="33022"/>
                </a:lnTo>
                <a:lnTo>
                  <a:pt x="8860" y="68859"/>
                </a:lnTo>
                <a:lnTo>
                  <a:pt x="0" y="112745"/>
                </a:lnTo>
                <a:lnTo>
                  <a:pt x="0" y="869255"/>
                </a:lnTo>
                <a:lnTo>
                  <a:pt x="8860" y="913140"/>
                </a:lnTo>
                <a:lnTo>
                  <a:pt x="33022" y="948978"/>
                </a:lnTo>
                <a:lnTo>
                  <a:pt x="68859" y="973140"/>
                </a:lnTo>
                <a:lnTo>
                  <a:pt x="112745" y="982000"/>
                </a:lnTo>
                <a:lnTo>
                  <a:pt x="4349648" y="982000"/>
                </a:lnTo>
                <a:lnTo>
                  <a:pt x="4393534" y="973140"/>
                </a:lnTo>
                <a:lnTo>
                  <a:pt x="4429372" y="948978"/>
                </a:lnTo>
                <a:lnTo>
                  <a:pt x="4453534" y="913140"/>
                </a:lnTo>
                <a:lnTo>
                  <a:pt x="4462394" y="869255"/>
                </a:lnTo>
                <a:lnTo>
                  <a:pt x="4462394" y="112745"/>
                </a:lnTo>
                <a:lnTo>
                  <a:pt x="4453534" y="68859"/>
                </a:lnTo>
                <a:lnTo>
                  <a:pt x="4429372" y="33022"/>
                </a:lnTo>
                <a:lnTo>
                  <a:pt x="4393534" y="8860"/>
                </a:lnTo>
                <a:lnTo>
                  <a:pt x="4349648" y="0"/>
                </a:lnTo>
                <a:close/>
              </a:path>
            </a:pathLst>
          </a:custGeom>
          <a:solidFill>
            <a:srgbClr val="FFF4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1196756" y="5851652"/>
            <a:ext cx="2908935" cy="793750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315"/>
              </a:spcBef>
            </a:pPr>
            <a:r>
              <a:rPr sz="1800" b="1" spc="-10" dirty="0">
                <a:latin typeface="Arial"/>
                <a:cs typeface="Arial"/>
              </a:rPr>
              <a:t>IMPORTANT!</a:t>
            </a:r>
            <a:r>
              <a:rPr sz="1800" b="1" spc="-5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Remove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any </a:t>
            </a:r>
            <a:r>
              <a:rPr sz="1800" dirty="0">
                <a:latin typeface="Arial"/>
                <a:cs typeface="Arial"/>
              </a:rPr>
              <a:t>visible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objects,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but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not </a:t>
            </a:r>
            <a:r>
              <a:rPr sz="1800" dirty="0">
                <a:latin typeface="Arial"/>
                <a:cs typeface="Arial"/>
              </a:rPr>
              <a:t>perform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blind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finger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sweep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4142232" y="2075688"/>
            <a:ext cx="3886200" cy="3337560"/>
            <a:chOff x="4142232" y="2075688"/>
            <a:chExt cx="3886200" cy="3337560"/>
          </a:xfrm>
        </p:grpSpPr>
        <p:pic>
          <p:nvPicPr>
            <p:cNvPr id="20" name="object 2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142232" y="2075688"/>
              <a:ext cx="3886200" cy="333756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851904" y="2447544"/>
              <a:ext cx="905255" cy="914400"/>
            </a:xfrm>
            <a:prstGeom prst="rect">
              <a:avLst/>
            </a:prstGeom>
          </p:spPr>
        </p:pic>
      </p:grpSp>
      <p:sp>
        <p:nvSpPr>
          <p:cNvPr id="22" name="object 22"/>
          <p:cNvSpPr/>
          <p:nvPr/>
        </p:nvSpPr>
        <p:spPr>
          <a:xfrm>
            <a:off x="5254510" y="5967356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60000" y="0"/>
                </a:moveTo>
                <a:lnTo>
                  <a:pt x="311150" y="3286"/>
                </a:lnTo>
                <a:lnTo>
                  <a:pt x="264297" y="12859"/>
                </a:lnTo>
                <a:lnTo>
                  <a:pt x="219871" y="28290"/>
                </a:lnTo>
                <a:lnTo>
                  <a:pt x="178301" y="49150"/>
                </a:lnTo>
                <a:lnTo>
                  <a:pt x="140014" y="75010"/>
                </a:lnTo>
                <a:lnTo>
                  <a:pt x="105441" y="105441"/>
                </a:lnTo>
                <a:lnTo>
                  <a:pt x="75010" y="140015"/>
                </a:lnTo>
                <a:lnTo>
                  <a:pt x="49150" y="178301"/>
                </a:lnTo>
                <a:lnTo>
                  <a:pt x="28290" y="219872"/>
                </a:lnTo>
                <a:lnTo>
                  <a:pt x="12859" y="264298"/>
                </a:lnTo>
                <a:lnTo>
                  <a:pt x="3286" y="311150"/>
                </a:lnTo>
                <a:lnTo>
                  <a:pt x="0" y="360000"/>
                </a:lnTo>
                <a:lnTo>
                  <a:pt x="3286" y="408850"/>
                </a:lnTo>
                <a:lnTo>
                  <a:pt x="12859" y="455702"/>
                </a:lnTo>
                <a:lnTo>
                  <a:pt x="28290" y="500128"/>
                </a:lnTo>
                <a:lnTo>
                  <a:pt x="49150" y="541699"/>
                </a:lnTo>
                <a:lnTo>
                  <a:pt x="75010" y="579985"/>
                </a:lnTo>
                <a:lnTo>
                  <a:pt x="105441" y="614558"/>
                </a:lnTo>
                <a:lnTo>
                  <a:pt x="140014" y="644989"/>
                </a:lnTo>
                <a:lnTo>
                  <a:pt x="178301" y="670849"/>
                </a:lnTo>
                <a:lnTo>
                  <a:pt x="219871" y="691709"/>
                </a:lnTo>
                <a:lnTo>
                  <a:pt x="264297" y="707140"/>
                </a:lnTo>
                <a:lnTo>
                  <a:pt x="311150" y="716713"/>
                </a:lnTo>
                <a:lnTo>
                  <a:pt x="360000" y="719999"/>
                </a:lnTo>
                <a:lnTo>
                  <a:pt x="408850" y="716713"/>
                </a:lnTo>
                <a:lnTo>
                  <a:pt x="455702" y="707140"/>
                </a:lnTo>
                <a:lnTo>
                  <a:pt x="500128" y="691709"/>
                </a:lnTo>
                <a:lnTo>
                  <a:pt x="541699" y="670849"/>
                </a:lnTo>
                <a:lnTo>
                  <a:pt x="579985" y="644989"/>
                </a:lnTo>
                <a:lnTo>
                  <a:pt x="614558" y="614558"/>
                </a:lnTo>
                <a:lnTo>
                  <a:pt x="644989" y="579985"/>
                </a:lnTo>
                <a:lnTo>
                  <a:pt x="670849" y="541699"/>
                </a:lnTo>
                <a:lnTo>
                  <a:pt x="691709" y="500128"/>
                </a:lnTo>
                <a:lnTo>
                  <a:pt x="707140" y="455702"/>
                </a:lnTo>
                <a:lnTo>
                  <a:pt x="716713" y="408850"/>
                </a:lnTo>
                <a:lnTo>
                  <a:pt x="719999" y="360000"/>
                </a:lnTo>
                <a:lnTo>
                  <a:pt x="716713" y="311150"/>
                </a:lnTo>
                <a:lnTo>
                  <a:pt x="707140" y="264298"/>
                </a:lnTo>
                <a:lnTo>
                  <a:pt x="691709" y="219872"/>
                </a:lnTo>
                <a:lnTo>
                  <a:pt x="670849" y="178301"/>
                </a:lnTo>
                <a:lnTo>
                  <a:pt x="644989" y="140015"/>
                </a:lnTo>
                <a:lnTo>
                  <a:pt x="614558" y="105441"/>
                </a:lnTo>
                <a:lnTo>
                  <a:pt x="579985" y="75010"/>
                </a:lnTo>
                <a:lnTo>
                  <a:pt x="541699" y="49150"/>
                </a:lnTo>
                <a:lnTo>
                  <a:pt x="500128" y="28290"/>
                </a:lnTo>
                <a:lnTo>
                  <a:pt x="455702" y="12859"/>
                </a:lnTo>
                <a:lnTo>
                  <a:pt x="408850" y="3286"/>
                </a:lnTo>
                <a:lnTo>
                  <a:pt x="360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4796495" y="6051804"/>
            <a:ext cx="249428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59765" algn="l"/>
                <a:tab pos="1267460" algn="l"/>
              </a:tabLst>
            </a:pPr>
            <a:r>
              <a:rPr sz="4800" spc="-75" baseline="-1736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4800" baseline="-1736" dirty="0">
                <a:solidFill>
                  <a:srgbClr val="2E3334"/>
                </a:solidFill>
                <a:latin typeface="Arial Black"/>
                <a:cs typeface="Arial Black"/>
              </a:rPr>
              <a:t>	</a:t>
            </a:r>
            <a:r>
              <a:rPr sz="3200" spc="-50" dirty="0">
                <a:solidFill>
                  <a:srgbClr val="FFFFFF"/>
                </a:solidFill>
                <a:latin typeface="Arial Black"/>
                <a:cs typeface="Arial Black"/>
              </a:rPr>
              <a:t>A</a:t>
            </a: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0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2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239147" y="1005332"/>
            <a:ext cx="81121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000000"/>
                </a:solidFill>
              </a:rPr>
              <a:t>IDENTIFYING</a:t>
            </a:r>
            <a:r>
              <a:rPr spc="-3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BF2035"/>
                </a:solidFill>
              </a:rPr>
              <a:t>OBSTRUCTED</a:t>
            </a:r>
            <a:r>
              <a:rPr spc="-155" dirty="0">
                <a:solidFill>
                  <a:srgbClr val="BF2035"/>
                </a:solidFill>
              </a:rPr>
              <a:t> </a:t>
            </a:r>
            <a:r>
              <a:rPr spc="-90" dirty="0">
                <a:solidFill>
                  <a:srgbClr val="BF2035"/>
                </a:solidFill>
              </a:rPr>
              <a:t>AIRWAY</a:t>
            </a:r>
          </a:p>
        </p:txBody>
      </p:sp>
      <p:sp>
        <p:nvSpPr>
          <p:cNvPr id="25" name="object 25"/>
          <p:cNvSpPr/>
          <p:nvPr/>
        </p:nvSpPr>
        <p:spPr>
          <a:xfrm>
            <a:off x="8220449" y="1462532"/>
            <a:ext cx="3649979" cy="5107178"/>
          </a:xfrm>
          <a:custGeom>
            <a:avLst/>
            <a:gdLst/>
            <a:ahLst/>
            <a:cxnLst/>
            <a:rect l="l" t="t" r="r" b="b"/>
            <a:pathLst>
              <a:path w="3649979" h="5198109">
                <a:moveTo>
                  <a:pt x="3476898" y="0"/>
                </a:moveTo>
                <a:lnTo>
                  <a:pt x="172968" y="0"/>
                </a:lnTo>
                <a:lnTo>
                  <a:pt x="126986" y="6178"/>
                </a:lnTo>
                <a:lnTo>
                  <a:pt x="85668" y="23615"/>
                </a:lnTo>
                <a:lnTo>
                  <a:pt x="50661" y="50661"/>
                </a:lnTo>
                <a:lnTo>
                  <a:pt x="23615" y="85668"/>
                </a:lnTo>
                <a:lnTo>
                  <a:pt x="6178" y="126986"/>
                </a:lnTo>
                <a:lnTo>
                  <a:pt x="0" y="172968"/>
                </a:lnTo>
                <a:lnTo>
                  <a:pt x="0" y="5024796"/>
                </a:lnTo>
                <a:lnTo>
                  <a:pt x="6178" y="5070778"/>
                </a:lnTo>
                <a:lnTo>
                  <a:pt x="23615" y="5112097"/>
                </a:lnTo>
                <a:lnTo>
                  <a:pt x="50661" y="5147104"/>
                </a:lnTo>
                <a:lnTo>
                  <a:pt x="85668" y="5174150"/>
                </a:lnTo>
                <a:lnTo>
                  <a:pt x="126986" y="5191587"/>
                </a:lnTo>
                <a:lnTo>
                  <a:pt x="172968" y="5197765"/>
                </a:lnTo>
                <a:lnTo>
                  <a:pt x="3476898" y="5197765"/>
                </a:lnTo>
                <a:lnTo>
                  <a:pt x="3522880" y="5191587"/>
                </a:lnTo>
                <a:lnTo>
                  <a:pt x="3564199" y="5174150"/>
                </a:lnTo>
                <a:lnTo>
                  <a:pt x="3599206" y="5147104"/>
                </a:lnTo>
                <a:lnTo>
                  <a:pt x="3626251" y="5112097"/>
                </a:lnTo>
                <a:lnTo>
                  <a:pt x="3643688" y="5070778"/>
                </a:lnTo>
                <a:lnTo>
                  <a:pt x="3649866" y="5024796"/>
                </a:lnTo>
                <a:lnTo>
                  <a:pt x="3649866" y="172968"/>
                </a:lnTo>
                <a:lnTo>
                  <a:pt x="3643688" y="126986"/>
                </a:lnTo>
                <a:lnTo>
                  <a:pt x="3626251" y="85668"/>
                </a:lnTo>
                <a:lnTo>
                  <a:pt x="3599206" y="50661"/>
                </a:lnTo>
                <a:lnTo>
                  <a:pt x="3564199" y="23615"/>
                </a:lnTo>
                <a:lnTo>
                  <a:pt x="3522880" y="6178"/>
                </a:lnTo>
                <a:lnTo>
                  <a:pt x="3476898" y="0"/>
                </a:lnTo>
                <a:close/>
              </a:path>
            </a:pathLst>
          </a:custGeom>
          <a:solidFill>
            <a:srgbClr val="F1F2F2"/>
          </a:solidFill>
          <a:ln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8670203" y="4600955"/>
            <a:ext cx="3110230" cy="1903095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 marR="241935">
              <a:lnSpc>
                <a:spcPct val="90000"/>
              </a:lnSpc>
              <a:spcBef>
                <a:spcPts val="340"/>
              </a:spcBef>
            </a:pP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Visible</a:t>
            </a:r>
            <a:r>
              <a:rPr sz="2000" spc="-1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blood</a:t>
            </a:r>
            <a:r>
              <a:rPr sz="2000" spc="-1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or</a:t>
            </a:r>
            <a:r>
              <a:rPr sz="2000" spc="-1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2E3334"/>
                </a:solidFill>
                <a:latin typeface="Arial"/>
                <a:cs typeface="Arial"/>
              </a:rPr>
              <a:t>foreign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objects</a:t>
            </a:r>
            <a:r>
              <a:rPr sz="2000" spc="-1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are</a:t>
            </a:r>
            <a:r>
              <a:rPr sz="2000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present</a:t>
            </a:r>
            <a:r>
              <a:rPr sz="2000" spc="-2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in</a:t>
            </a:r>
            <a:r>
              <a:rPr sz="2000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spc="-25" dirty="0">
                <a:solidFill>
                  <a:srgbClr val="2E3334"/>
                </a:solidFill>
                <a:latin typeface="Arial"/>
                <a:cs typeface="Arial"/>
              </a:rPr>
              <a:t>the </a:t>
            </a:r>
            <a:r>
              <a:rPr sz="2000" spc="-10" dirty="0">
                <a:solidFill>
                  <a:srgbClr val="2E3334"/>
                </a:solidFill>
                <a:latin typeface="Arial"/>
                <a:cs typeface="Arial"/>
              </a:rPr>
              <a:t>airway</a:t>
            </a:r>
            <a:endParaRPr sz="2000" dirty="0">
              <a:latin typeface="Arial"/>
              <a:cs typeface="Arial"/>
            </a:endParaRPr>
          </a:p>
          <a:p>
            <a:pPr marL="55244" marR="5080">
              <a:lnSpc>
                <a:spcPct val="89500"/>
              </a:lnSpc>
              <a:spcBef>
                <a:spcPts val="1620"/>
              </a:spcBef>
            </a:pP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Maxillofacial</a:t>
            </a:r>
            <a:r>
              <a:rPr sz="2000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2E3334"/>
                </a:solidFill>
                <a:latin typeface="Arial"/>
                <a:cs typeface="Arial"/>
              </a:rPr>
              <a:t>trauma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(severe</a:t>
            </a:r>
            <a:r>
              <a:rPr sz="2000" spc="-2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trauma</a:t>
            </a:r>
            <a:r>
              <a:rPr sz="2000" spc="-2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to</a:t>
            </a:r>
            <a:r>
              <a:rPr sz="2000" spc="-2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the</a:t>
            </a:r>
            <a:r>
              <a:rPr sz="2000" spc="-2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2E3334"/>
                </a:solidFill>
                <a:latin typeface="Arial"/>
                <a:cs typeface="Arial"/>
              </a:rPr>
              <a:t>face)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is</a:t>
            </a:r>
            <a:r>
              <a:rPr sz="2000" spc="-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2E3334"/>
                </a:solidFill>
                <a:latin typeface="Arial"/>
                <a:cs typeface="Arial"/>
              </a:rPr>
              <a:t>observed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428115" y="1462532"/>
            <a:ext cx="3399790" cy="289877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 marR="382270">
              <a:lnSpc>
                <a:spcPts val="2590"/>
              </a:lnSpc>
              <a:spcBef>
                <a:spcPts val="425"/>
              </a:spcBef>
            </a:pPr>
            <a:r>
              <a:rPr sz="2400" b="1" dirty="0">
                <a:solidFill>
                  <a:srgbClr val="BF2035"/>
                </a:solidFill>
                <a:latin typeface="Arial"/>
                <a:cs typeface="Arial"/>
              </a:rPr>
              <a:t>SIGNS</a:t>
            </a:r>
            <a:r>
              <a:rPr sz="2400" b="1" spc="-120" dirty="0">
                <a:solidFill>
                  <a:srgbClr val="BF2035"/>
                </a:solidFill>
                <a:latin typeface="Arial"/>
                <a:cs typeface="Arial"/>
              </a:rPr>
              <a:t> </a:t>
            </a:r>
            <a:r>
              <a:rPr sz="2400" b="1" spc="-25" dirty="0">
                <a:solidFill>
                  <a:srgbClr val="BF2035"/>
                </a:solidFill>
                <a:latin typeface="Arial"/>
                <a:cs typeface="Arial"/>
              </a:rPr>
              <a:t>AND </a:t>
            </a:r>
            <a:r>
              <a:rPr sz="2400" b="1" spc="-10" dirty="0">
                <a:solidFill>
                  <a:srgbClr val="BF2035"/>
                </a:solidFill>
                <a:latin typeface="Arial"/>
                <a:cs typeface="Arial"/>
              </a:rPr>
              <a:t>SYMPTOMS</a:t>
            </a:r>
            <a:r>
              <a:rPr sz="2400" b="1" spc="-90" dirty="0">
                <a:solidFill>
                  <a:srgbClr val="BF2035"/>
                </a:solidFill>
                <a:latin typeface="Arial"/>
                <a:cs typeface="Arial"/>
              </a:rPr>
              <a:t> </a:t>
            </a:r>
            <a:r>
              <a:rPr sz="2400" b="1" spc="-75" dirty="0">
                <a:latin typeface="Arial"/>
                <a:cs typeface="Arial"/>
              </a:rPr>
              <a:t>AIRWAY </a:t>
            </a:r>
            <a:r>
              <a:rPr sz="2400" b="1" spc="-60" dirty="0">
                <a:latin typeface="Arial"/>
                <a:cs typeface="Arial"/>
              </a:rPr>
              <a:t>MAY</a:t>
            </a:r>
            <a:r>
              <a:rPr sz="2400" b="1" spc="-7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BE</a:t>
            </a:r>
            <a:r>
              <a:rPr sz="2400" b="1" spc="-25" dirty="0">
                <a:latin typeface="Arial"/>
                <a:cs typeface="Arial"/>
              </a:rPr>
              <a:t> </a:t>
            </a:r>
            <a:r>
              <a:rPr sz="2400" b="1" spc="-10" dirty="0">
                <a:latin typeface="Arial"/>
                <a:cs typeface="Arial"/>
              </a:rPr>
              <a:t>BLOCKED</a:t>
            </a:r>
            <a:r>
              <a:rPr sz="2400" b="1" spc="-10" dirty="0">
                <a:solidFill>
                  <a:srgbClr val="2E3334"/>
                </a:solidFill>
                <a:latin typeface="Arial"/>
                <a:cs typeface="Arial"/>
              </a:rPr>
              <a:t>:</a:t>
            </a:r>
            <a:endParaRPr sz="2400" dirty="0">
              <a:latin typeface="Arial"/>
              <a:cs typeface="Arial"/>
            </a:endParaRPr>
          </a:p>
          <a:p>
            <a:pPr marL="297180" marR="5080">
              <a:lnSpc>
                <a:spcPct val="89500"/>
              </a:lnSpc>
              <a:spcBef>
                <a:spcPts val="1700"/>
              </a:spcBef>
            </a:pP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Casualty</a:t>
            </a:r>
            <a:r>
              <a:rPr sz="2000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is</a:t>
            </a:r>
            <a:r>
              <a:rPr sz="2000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in</a:t>
            </a:r>
            <a:r>
              <a:rPr sz="2000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distress</a:t>
            </a:r>
            <a:r>
              <a:rPr sz="2000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spc="-25" dirty="0">
                <a:solidFill>
                  <a:srgbClr val="2E3334"/>
                </a:solidFill>
                <a:latin typeface="Arial"/>
                <a:cs typeface="Arial"/>
              </a:rPr>
              <a:t>and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indicates</a:t>
            </a:r>
            <a:r>
              <a:rPr sz="2000" spc="-1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they</a:t>
            </a:r>
            <a:r>
              <a:rPr sz="2000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can’t</a:t>
            </a:r>
            <a:r>
              <a:rPr sz="2000" spc="-1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2E3334"/>
                </a:solidFill>
                <a:latin typeface="Arial"/>
                <a:cs typeface="Arial"/>
              </a:rPr>
              <a:t>breathe properly</a:t>
            </a:r>
            <a:endParaRPr sz="2000" dirty="0">
              <a:latin typeface="Arial"/>
              <a:cs typeface="Arial"/>
            </a:endParaRPr>
          </a:p>
          <a:p>
            <a:pPr marL="263525" marR="92075">
              <a:lnSpc>
                <a:spcPct val="100000"/>
              </a:lnSpc>
              <a:spcBef>
                <a:spcPts val="1585"/>
              </a:spcBef>
            </a:pP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Casualty</a:t>
            </a:r>
            <a:r>
              <a:rPr sz="2000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is</a:t>
            </a:r>
            <a:r>
              <a:rPr sz="2000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making</a:t>
            </a:r>
            <a:r>
              <a:rPr sz="2000" spc="-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2E3334"/>
                </a:solidFill>
                <a:latin typeface="Arial"/>
                <a:cs typeface="Arial"/>
              </a:rPr>
              <a:t>snoring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or</a:t>
            </a:r>
            <a:r>
              <a:rPr sz="2000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E3334"/>
                </a:solidFill>
                <a:latin typeface="Arial"/>
                <a:cs typeface="Arial"/>
              </a:rPr>
              <a:t>gurgling</a:t>
            </a:r>
            <a:r>
              <a:rPr sz="2000" spc="-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2E3334"/>
                </a:solidFill>
                <a:latin typeface="Arial"/>
                <a:cs typeface="Arial"/>
              </a:rPr>
              <a:t>sounds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341178" y="298196"/>
            <a:ext cx="3510279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65" dirty="0">
                <a:solidFill>
                  <a:srgbClr val="767171"/>
                </a:solidFill>
                <a:latin typeface="Arial"/>
                <a:cs typeface="Arial"/>
              </a:rPr>
              <a:t>AIRWAY </a:t>
            </a:r>
            <a:r>
              <a:rPr sz="2400" b="1" spc="-10" dirty="0">
                <a:solidFill>
                  <a:srgbClr val="767171"/>
                </a:solidFill>
                <a:latin typeface="Arial"/>
                <a:cs typeface="Arial"/>
              </a:rPr>
              <a:t>MANAGEMENT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62711" y="1630679"/>
            <a:ext cx="3691254" cy="3889375"/>
            <a:chOff x="362711" y="1630679"/>
            <a:chExt cx="3691254" cy="3889375"/>
          </a:xfrm>
        </p:grpSpPr>
        <p:pic>
          <p:nvPicPr>
            <p:cNvPr id="30" name="object 3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62711" y="1786127"/>
              <a:ext cx="2971800" cy="1923288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96239" y="3599687"/>
              <a:ext cx="2935224" cy="1920239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212591" y="1630679"/>
              <a:ext cx="841247" cy="850391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188207" y="3645407"/>
              <a:ext cx="844295" cy="850391"/>
            </a:xfrm>
            <a:prstGeom prst="rect">
              <a:avLst/>
            </a:prstGeom>
          </p:spPr>
        </p:pic>
      </p:grpSp>
      <p:grpSp>
        <p:nvGrpSpPr>
          <p:cNvPr id="34" name="object 34"/>
          <p:cNvGrpSpPr/>
          <p:nvPr/>
        </p:nvGrpSpPr>
        <p:grpSpPr>
          <a:xfrm>
            <a:off x="8480282" y="2665763"/>
            <a:ext cx="114300" cy="3623310"/>
            <a:chOff x="8480282" y="2665763"/>
            <a:chExt cx="114300" cy="3623310"/>
          </a:xfrm>
        </p:grpSpPr>
        <p:sp>
          <p:nvSpPr>
            <p:cNvPr id="35" name="object 35"/>
            <p:cNvSpPr/>
            <p:nvPr/>
          </p:nvSpPr>
          <p:spPr>
            <a:xfrm>
              <a:off x="8537432" y="3767692"/>
              <a:ext cx="0" cy="630555"/>
            </a:xfrm>
            <a:custGeom>
              <a:avLst/>
              <a:gdLst/>
              <a:ahLst/>
              <a:cxnLst/>
              <a:rect l="l" t="t" r="r" b="b"/>
              <a:pathLst>
                <a:path h="630554">
                  <a:moveTo>
                    <a:pt x="0" y="630314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8537432" y="5658314"/>
              <a:ext cx="0" cy="630555"/>
            </a:xfrm>
            <a:custGeom>
              <a:avLst/>
              <a:gdLst/>
              <a:ahLst/>
              <a:cxnLst/>
              <a:rect l="l" t="t" r="r" b="b"/>
              <a:pathLst>
                <a:path h="630554">
                  <a:moveTo>
                    <a:pt x="0" y="630314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8537432" y="4556386"/>
              <a:ext cx="0" cy="943610"/>
            </a:xfrm>
            <a:custGeom>
              <a:avLst/>
              <a:gdLst/>
              <a:ahLst/>
              <a:cxnLst/>
              <a:rect l="l" t="t" r="r" b="b"/>
              <a:pathLst>
                <a:path h="943610">
                  <a:moveTo>
                    <a:pt x="0" y="943549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8537432" y="2665763"/>
              <a:ext cx="0" cy="943610"/>
            </a:xfrm>
            <a:custGeom>
              <a:avLst/>
              <a:gdLst/>
              <a:ahLst/>
              <a:cxnLst/>
              <a:rect l="l" t="t" r="r" b="b"/>
              <a:pathLst>
                <a:path h="943610">
                  <a:moveTo>
                    <a:pt x="0" y="943549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39" name="object 39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271272" y="5702808"/>
            <a:ext cx="954024" cy="835152"/>
          </a:xfrm>
          <a:prstGeom prst="rect">
            <a:avLst/>
          </a:prstGeom>
        </p:spPr>
      </p:pic>
      <p:sp>
        <p:nvSpPr>
          <p:cNvPr id="40" name="object 4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12</a:t>
            </a:fld>
            <a:endParaRPr spc="-25" dirty="0"/>
          </a:p>
        </p:txBody>
      </p:sp>
      <p:sp>
        <p:nvSpPr>
          <p:cNvPr id="41" name="object 4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893921" y="2414375"/>
            <a:ext cx="6537959" cy="2908935"/>
          </a:xfrm>
          <a:custGeom>
            <a:avLst/>
            <a:gdLst/>
            <a:ahLst/>
            <a:cxnLst/>
            <a:rect l="l" t="t" r="r" b="b"/>
            <a:pathLst>
              <a:path w="6537959" h="2908935">
                <a:moveTo>
                  <a:pt x="6344492" y="0"/>
                </a:moveTo>
                <a:lnTo>
                  <a:pt x="192940" y="0"/>
                </a:lnTo>
                <a:lnTo>
                  <a:pt x="148701" y="5095"/>
                </a:lnTo>
                <a:lnTo>
                  <a:pt x="108090" y="19611"/>
                </a:lnTo>
                <a:lnTo>
                  <a:pt x="72266" y="42387"/>
                </a:lnTo>
                <a:lnTo>
                  <a:pt x="42387" y="72267"/>
                </a:lnTo>
                <a:lnTo>
                  <a:pt x="19610" y="108091"/>
                </a:lnTo>
                <a:lnTo>
                  <a:pt x="5095" y="148702"/>
                </a:lnTo>
                <a:lnTo>
                  <a:pt x="0" y="192942"/>
                </a:lnTo>
                <a:lnTo>
                  <a:pt x="0" y="2715858"/>
                </a:lnTo>
                <a:lnTo>
                  <a:pt x="5095" y="2760097"/>
                </a:lnTo>
                <a:lnTo>
                  <a:pt x="19610" y="2800708"/>
                </a:lnTo>
                <a:lnTo>
                  <a:pt x="42387" y="2836532"/>
                </a:lnTo>
                <a:lnTo>
                  <a:pt x="72266" y="2866412"/>
                </a:lnTo>
                <a:lnTo>
                  <a:pt x="108090" y="2889188"/>
                </a:lnTo>
                <a:lnTo>
                  <a:pt x="148701" y="2903703"/>
                </a:lnTo>
                <a:lnTo>
                  <a:pt x="192940" y="2908799"/>
                </a:lnTo>
                <a:lnTo>
                  <a:pt x="6344492" y="2908799"/>
                </a:lnTo>
                <a:lnTo>
                  <a:pt x="6388731" y="2903703"/>
                </a:lnTo>
                <a:lnTo>
                  <a:pt x="6429342" y="2889188"/>
                </a:lnTo>
                <a:lnTo>
                  <a:pt x="6465166" y="2866412"/>
                </a:lnTo>
                <a:lnTo>
                  <a:pt x="6495045" y="2836532"/>
                </a:lnTo>
                <a:lnTo>
                  <a:pt x="6517822" y="2800708"/>
                </a:lnTo>
                <a:lnTo>
                  <a:pt x="6532337" y="2760097"/>
                </a:lnTo>
                <a:lnTo>
                  <a:pt x="6537432" y="2715858"/>
                </a:lnTo>
                <a:lnTo>
                  <a:pt x="6537432" y="192942"/>
                </a:lnTo>
                <a:lnTo>
                  <a:pt x="6532337" y="148702"/>
                </a:lnTo>
                <a:lnTo>
                  <a:pt x="6517822" y="108091"/>
                </a:lnTo>
                <a:lnTo>
                  <a:pt x="6495045" y="72267"/>
                </a:lnTo>
                <a:lnTo>
                  <a:pt x="6465166" y="42387"/>
                </a:lnTo>
                <a:lnTo>
                  <a:pt x="6429342" y="19611"/>
                </a:lnTo>
                <a:lnTo>
                  <a:pt x="6388731" y="5095"/>
                </a:lnTo>
                <a:lnTo>
                  <a:pt x="6344492" y="0"/>
                </a:lnTo>
                <a:close/>
              </a:path>
            </a:pathLst>
          </a:custGeom>
          <a:solidFill>
            <a:srgbClr val="F1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172706" y="5951823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59999" y="0"/>
                </a:moveTo>
                <a:lnTo>
                  <a:pt x="311149" y="3286"/>
                </a:lnTo>
                <a:lnTo>
                  <a:pt x="264297" y="12859"/>
                </a:lnTo>
                <a:lnTo>
                  <a:pt x="219871" y="28290"/>
                </a:lnTo>
                <a:lnTo>
                  <a:pt x="178300" y="49150"/>
                </a:lnTo>
                <a:lnTo>
                  <a:pt x="140014" y="75010"/>
                </a:lnTo>
                <a:lnTo>
                  <a:pt x="105441" y="105441"/>
                </a:lnTo>
                <a:lnTo>
                  <a:pt x="75010" y="140014"/>
                </a:lnTo>
                <a:lnTo>
                  <a:pt x="49150" y="178300"/>
                </a:lnTo>
                <a:lnTo>
                  <a:pt x="28290" y="219871"/>
                </a:lnTo>
                <a:lnTo>
                  <a:pt x="12859" y="264297"/>
                </a:lnTo>
                <a:lnTo>
                  <a:pt x="3286" y="311149"/>
                </a:lnTo>
                <a:lnTo>
                  <a:pt x="0" y="359999"/>
                </a:lnTo>
                <a:lnTo>
                  <a:pt x="3286" y="408849"/>
                </a:lnTo>
                <a:lnTo>
                  <a:pt x="12859" y="455701"/>
                </a:lnTo>
                <a:lnTo>
                  <a:pt x="28290" y="500127"/>
                </a:lnTo>
                <a:lnTo>
                  <a:pt x="49150" y="541698"/>
                </a:lnTo>
                <a:lnTo>
                  <a:pt x="75010" y="579984"/>
                </a:lnTo>
                <a:lnTo>
                  <a:pt x="105441" y="614557"/>
                </a:lnTo>
                <a:lnTo>
                  <a:pt x="140014" y="644989"/>
                </a:lnTo>
                <a:lnTo>
                  <a:pt x="178300" y="670849"/>
                </a:lnTo>
                <a:lnTo>
                  <a:pt x="219871" y="691709"/>
                </a:lnTo>
                <a:lnTo>
                  <a:pt x="264297" y="707140"/>
                </a:lnTo>
                <a:lnTo>
                  <a:pt x="311149" y="716713"/>
                </a:lnTo>
                <a:lnTo>
                  <a:pt x="359999" y="719999"/>
                </a:lnTo>
                <a:lnTo>
                  <a:pt x="408849" y="716713"/>
                </a:lnTo>
                <a:lnTo>
                  <a:pt x="455701" y="707140"/>
                </a:lnTo>
                <a:lnTo>
                  <a:pt x="500127" y="691709"/>
                </a:lnTo>
                <a:lnTo>
                  <a:pt x="541698" y="670849"/>
                </a:lnTo>
                <a:lnTo>
                  <a:pt x="579984" y="644989"/>
                </a:lnTo>
                <a:lnTo>
                  <a:pt x="614557" y="614557"/>
                </a:lnTo>
                <a:lnTo>
                  <a:pt x="644989" y="579984"/>
                </a:lnTo>
                <a:lnTo>
                  <a:pt x="670849" y="541698"/>
                </a:lnTo>
                <a:lnTo>
                  <a:pt x="691709" y="500127"/>
                </a:lnTo>
                <a:lnTo>
                  <a:pt x="707140" y="455701"/>
                </a:lnTo>
                <a:lnTo>
                  <a:pt x="716713" y="408849"/>
                </a:lnTo>
                <a:lnTo>
                  <a:pt x="719999" y="359999"/>
                </a:lnTo>
                <a:lnTo>
                  <a:pt x="716713" y="311149"/>
                </a:lnTo>
                <a:lnTo>
                  <a:pt x="707140" y="264297"/>
                </a:lnTo>
                <a:lnTo>
                  <a:pt x="691709" y="219871"/>
                </a:lnTo>
                <a:lnTo>
                  <a:pt x="670849" y="178300"/>
                </a:lnTo>
                <a:lnTo>
                  <a:pt x="644989" y="140014"/>
                </a:lnTo>
                <a:lnTo>
                  <a:pt x="614557" y="105441"/>
                </a:lnTo>
                <a:lnTo>
                  <a:pt x="579984" y="75010"/>
                </a:lnTo>
                <a:lnTo>
                  <a:pt x="541698" y="49150"/>
                </a:lnTo>
                <a:lnTo>
                  <a:pt x="500127" y="28290"/>
                </a:lnTo>
                <a:lnTo>
                  <a:pt x="455701" y="12859"/>
                </a:lnTo>
                <a:lnTo>
                  <a:pt x="408849" y="3286"/>
                </a:lnTo>
                <a:lnTo>
                  <a:pt x="359999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714690" y="6036564"/>
            <a:ext cx="249428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59765" algn="l"/>
                <a:tab pos="1267460" algn="l"/>
              </a:tabLst>
            </a:pPr>
            <a:r>
              <a:rPr sz="4800" spc="-75" baseline="-1736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4800" baseline="-1736" dirty="0">
                <a:solidFill>
                  <a:srgbClr val="2E3334"/>
                </a:solidFill>
                <a:latin typeface="Arial Black"/>
                <a:cs typeface="Arial Black"/>
              </a:rPr>
              <a:t>	</a:t>
            </a:r>
            <a:r>
              <a:rPr sz="3200" spc="-50" dirty="0">
                <a:solidFill>
                  <a:srgbClr val="FFFFFF"/>
                </a:solidFill>
                <a:latin typeface="Arial Black"/>
                <a:cs typeface="Arial Black"/>
              </a:rPr>
              <a:t>A</a:t>
            </a: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0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2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40296" y="3089147"/>
            <a:ext cx="3646804" cy="1854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latin typeface="Arial"/>
                <a:cs typeface="Arial"/>
              </a:rPr>
              <a:t>Unconscious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casualty's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tongue </a:t>
            </a:r>
            <a:r>
              <a:rPr sz="2000" dirty="0">
                <a:latin typeface="Arial"/>
                <a:cs typeface="Arial"/>
              </a:rPr>
              <a:t>may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have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relaxed,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causing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the </a:t>
            </a:r>
            <a:r>
              <a:rPr sz="2000" dirty="0">
                <a:latin typeface="Arial"/>
                <a:cs typeface="Arial"/>
              </a:rPr>
              <a:t>tongue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block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airway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by </a:t>
            </a:r>
            <a:r>
              <a:rPr sz="2000" dirty="0">
                <a:latin typeface="Arial"/>
                <a:cs typeface="Arial"/>
              </a:rPr>
              <a:t>sliding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back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10" dirty="0">
                <a:latin typeface="Arial"/>
                <a:cs typeface="Arial"/>
              </a:rPr>
              <a:t> mouth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covering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opening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the </a:t>
            </a:r>
            <a:r>
              <a:rPr sz="2000" spc="-10" dirty="0">
                <a:latin typeface="Arial"/>
                <a:cs typeface="Arial"/>
              </a:rPr>
              <a:t>windpipe</a:t>
            </a:r>
            <a:endParaRPr sz="2000">
              <a:latin typeface="Arial"/>
              <a:cs typeface="Arial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925787" y="926084"/>
            <a:ext cx="8399780" cy="1552575"/>
          </a:xfrm>
          <a:prstGeom prst="rect">
            <a:avLst/>
          </a:prstGeom>
        </p:spPr>
        <p:txBody>
          <a:bodyPr vert="horz" wrap="square" lIns="0" tIns="71755" rIns="0" bIns="0" rtlCol="0">
            <a:spAutoFit/>
          </a:bodyPr>
          <a:lstStyle/>
          <a:p>
            <a:pPr marL="12700" marR="5080" algn="ctr">
              <a:lnSpc>
                <a:spcPct val="89200"/>
              </a:lnSpc>
              <a:spcBef>
                <a:spcPts val="565"/>
              </a:spcBef>
            </a:pPr>
            <a:r>
              <a:rPr dirty="0">
                <a:solidFill>
                  <a:srgbClr val="000000"/>
                </a:solidFill>
              </a:rPr>
              <a:t>IN</a:t>
            </a:r>
            <a:r>
              <a:rPr spc="-17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A</a:t>
            </a:r>
            <a:r>
              <a:rPr spc="-160" dirty="0">
                <a:solidFill>
                  <a:srgbClr val="000000"/>
                </a:solidFill>
              </a:rPr>
              <a:t> </a:t>
            </a:r>
            <a:r>
              <a:rPr spc="-20" dirty="0">
                <a:solidFill>
                  <a:srgbClr val="BF2035"/>
                </a:solidFill>
              </a:rPr>
              <a:t>CASUALTY</a:t>
            </a:r>
            <a:r>
              <a:rPr spc="-95" dirty="0">
                <a:solidFill>
                  <a:srgbClr val="BF2035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WITHOUT</a:t>
            </a:r>
            <a:r>
              <a:rPr spc="-16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AN</a:t>
            </a:r>
            <a:r>
              <a:rPr spc="-155" dirty="0">
                <a:solidFill>
                  <a:srgbClr val="000000"/>
                </a:solidFill>
              </a:rPr>
              <a:t> </a:t>
            </a:r>
            <a:r>
              <a:rPr spc="-110" dirty="0">
                <a:solidFill>
                  <a:srgbClr val="000000"/>
                </a:solidFill>
              </a:rPr>
              <a:t>AIRWAY </a:t>
            </a:r>
            <a:r>
              <a:rPr dirty="0">
                <a:solidFill>
                  <a:srgbClr val="000000"/>
                </a:solidFill>
              </a:rPr>
              <a:t>OBSTRUCTION,</a:t>
            </a:r>
            <a:r>
              <a:rPr spc="-7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YOU</a:t>
            </a:r>
            <a:r>
              <a:rPr spc="-1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CAN</a:t>
            </a:r>
            <a:r>
              <a:rPr spc="-10" dirty="0">
                <a:solidFill>
                  <a:srgbClr val="000000"/>
                </a:solidFill>
              </a:rPr>
              <a:t> PERFORM </a:t>
            </a:r>
            <a:r>
              <a:rPr dirty="0">
                <a:solidFill>
                  <a:srgbClr val="000000"/>
                </a:solidFill>
              </a:rPr>
              <a:t>THE FOLLOWING </a:t>
            </a:r>
            <a:r>
              <a:rPr spc="-10" dirty="0">
                <a:solidFill>
                  <a:srgbClr val="000000"/>
                </a:solidFill>
              </a:rPr>
              <a:t>MANEUVERS: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277515" y="2610611"/>
            <a:ext cx="528828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611245" algn="l"/>
              </a:tabLst>
            </a:pPr>
            <a:r>
              <a:rPr sz="3000" b="1" baseline="2777" dirty="0">
                <a:latin typeface="Arial"/>
                <a:cs typeface="Arial"/>
              </a:rPr>
              <a:t>HEAD-</a:t>
            </a:r>
            <a:r>
              <a:rPr sz="3000" b="1" spc="-15" baseline="2777" dirty="0">
                <a:latin typeface="Arial"/>
                <a:cs typeface="Arial"/>
              </a:rPr>
              <a:t>TILT</a:t>
            </a:r>
            <a:r>
              <a:rPr sz="3000" b="1" spc="-165" baseline="2777" dirty="0">
                <a:latin typeface="Arial"/>
                <a:cs typeface="Arial"/>
              </a:rPr>
              <a:t> </a:t>
            </a:r>
            <a:r>
              <a:rPr sz="3000" b="1" baseline="2777" dirty="0">
                <a:latin typeface="Arial"/>
                <a:cs typeface="Arial"/>
              </a:rPr>
              <a:t>CHIN-</a:t>
            </a:r>
            <a:r>
              <a:rPr sz="3000" b="1" spc="-30" baseline="2777" dirty="0">
                <a:latin typeface="Arial"/>
                <a:cs typeface="Arial"/>
              </a:rPr>
              <a:t>LIFT</a:t>
            </a:r>
            <a:r>
              <a:rPr sz="3000" b="1" baseline="2777" dirty="0">
                <a:latin typeface="Arial"/>
                <a:cs typeface="Arial"/>
              </a:rPr>
              <a:t>	</a:t>
            </a:r>
            <a:r>
              <a:rPr sz="2000" b="1" spc="-45" dirty="0">
                <a:latin typeface="Arial"/>
                <a:cs typeface="Arial"/>
              </a:rPr>
              <a:t>JAW-</a:t>
            </a:r>
            <a:r>
              <a:rPr sz="2000" b="1" spc="-10" dirty="0">
                <a:latin typeface="Arial"/>
                <a:cs typeface="Arial"/>
              </a:rPr>
              <a:t>THRUST</a:t>
            </a:r>
            <a:endParaRPr sz="20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404391" y="249428"/>
            <a:ext cx="33839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767171"/>
                </a:solidFill>
                <a:latin typeface="Arial"/>
                <a:cs typeface="Arial"/>
              </a:rPr>
              <a:t>OPENING</a:t>
            </a:r>
            <a:r>
              <a:rPr sz="2400" b="1" spc="-2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767171"/>
                </a:solidFill>
                <a:latin typeface="Arial"/>
                <a:cs typeface="Arial"/>
              </a:rPr>
              <a:t>THE</a:t>
            </a:r>
            <a:r>
              <a:rPr sz="2400" b="1" spc="-10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spc="-60" dirty="0">
                <a:solidFill>
                  <a:srgbClr val="767171"/>
                </a:solidFill>
                <a:latin typeface="Arial"/>
                <a:cs typeface="Arial"/>
              </a:rPr>
              <a:t>AIRWAY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5108447" y="3017520"/>
            <a:ext cx="6123940" cy="2051685"/>
            <a:chOff x="5108447" y="3017520"/>
            <a:chExt cx="6123940" cy="2051685"/>
          </a:xfrm>
        </p:grpSpPr>
        <p:pic>
          <p:nvPicPr>
            <p:cNvPr id="10" name="object 1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108447" y="3072384"/>
              <a:ext cx="2941320" cy="1996439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144255" y="3017520"/>
              <a:ext cx="3087624" cy="2051303"/>
            </a:xfrm>
            <a:prstGeom prst="rect">
              <a:avLst/>
            </a:prstGeom>
          </p:spPr>
        </p:pic>
      </p:grpSp>
      <p:sp>
        <p:nvSpPr>
          <p:cNvPr id="12" name="object 12"/>
          <p:cNvSpPr/>
          <p:nvPr/>
        </p:nvSpPr>
        <p:spPr>
          <a:xfrm>
            <a:off x="206564" y="5759422"/>
            <a:ext cx="4462780" cy="982344"/>
          </a:xfrm>
          <a:custGeom>
            <a:avLst/>
            <a:gdLst/>
            <a:ahLst/>
            <a:cxnLst/>
            <a:rect l="l" t="t" r="r" b="b"/>
            <a:pathLst>
              <a:path w="4462780" h="982345">
                <a:moveTo>
                  <a:pt x="4349648" y="0"/>
                </a:moveTo>
                <a:lnTo>
                  <a:pt x="112745" y="0"/>
                </a:lnTo>
                <a:lnTo>
                  <a:pt x="68859" y="8860"/>
                </a:lnTo>
                <a:lnTo>
                  <a:pt x="33022" y="33022"/>
                </a:lnTo>
                <a:lnTo>
                  <a:pt x="8860" y="68859"/>
                </a:lnTo>
                <a:lnTo>
                  <a:pt x="0" y="112745"/>
                </a:lnTo>
                <a:lnTo>
                  <a:pt x="0" y="869255"/>
                </a:lnTo>
                <a:lnTo>
                  <a:pt x="8860" y="913140"/>
                </a:lnTo>
                <a:lnTo>
                  <a:pt x="33022" y="948978"/>
                </a:lnTo>
                <a:lnTo>
                  <a:pt x="68859" y="973140"/>
                </a:lnTo>
                <a:lnTo>
                  <a:pt x="112745" y="982000"/>
                </a:lnTo>
                <a:lnTo>
                  <a:pt x="4349648" y="982000"/>
                </a:lnTo>
                <a:lnTo>
                  <a:pt x="4393534" y="973140"/>
                </a:lnTo>
                <a:lnTo>
                  <a:pt x="4429372" y="948978"/>
                </a:lnTo>
                <a:lnTo>
                  <a:pt x="4453534" y="913140"/>
                </a:lnTo>
                <a:lnTo>
                  <a:pt x="4462394" y="869255"/>
                </a:lnTo>
                <a:lnTo>
                  <a:pt x="4462394" y="112745"/>
                </a:lnTo>
                <a:lnTo>
                  <a:pt x="4453534" y="68859"/>
                </a:lnTo>
                <a:lnTo>
                  <a:pt x="4429372" y="33022"/>
                </a:lnTo>
                <a:lnTo>
                  <a:pt x="4393534" y="8860"/>
                </a:lnTo>
                <a:lnTo>
                  <a:pt x="4349648" y="0"/>
                </a:lnTo>
                <a:close/>
              </a:path>
            </a:pathLst>
          </a:custGeom>
          <a:solidFill>
            <a:srgbClr val="FFF4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1196756" y="5851652"/>
            <a:ext cx="3291840" cy="793750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315"/>
              </a:spcBef>
            </a:pPr>
            <a:r>
              <a:rPr sz="1800" dirty="0">
                <a:latin typeface="Calibri"/>
                <a:cs typeface="Calibri"/>
              </a:rPr>
              <a:t>If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you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suspect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that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casualty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has </a:t>
            </a:r>
            <a:r>
              <a:rPr sz="1800" dirty="0">
                <a:latin typeface="Calibri"/>
                <a:cs typeface="Calibri"/>
              </a:rPr>
              <a:t>suffered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neck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or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spinal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injury,</a:t>
            </a:r>
            <a:r>
              <a:rPr sz="1800" spc="-25" dirty="0">
                <a:latin typeface="Calibri"/>
                <a:cs typeface="Calibri"/>
              </a:rPr>
              <a:t> use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10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jaw-</a:t>
            </a:r>
            <a:r>
              <a:rPr sz="1800" dirty="0">
                <a:latin typeface="Calibri"/>
                <a:cs typeface="Calibri"/>
              </a:rPr>
              <a:t>thrust </a:t>
            </a:r>
            <a:r>
              <a:rPr sz="1800" spc="-10" dirty="0">
                <a:latin typeface="Calibri"/>
                <a:cs typeface="Calibri"/>
              </a:rPr>
              <a:t>method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14" name="object 1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19456" y="5855208"/>
            <a:ext cx="957072" cy="835152"/>
          </a:xfrm>
          <a:prstGeom prst="rect">
            <a:avLst/>
          </a:prstGeom>
        </p:spPr>
      </p:pic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13</a:t>
            </a:fld>
            <a:endParaRPr spc="-25" dirty="0"/>
          </a:p>
        </p:txBody>
      </p:sp>
      <p:sp>
        <p:nvSpPr>
          <p:cNvPr id="16" name="object 1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0967087" y="263878"/>
            <a:ext cx="946785" cy="404495"/>
            <a:chOff x="10967087" y="263878"/>
            <a:chExt cx="946785" cy="404495"/>
          </a:xfrm>
        </p:grpSpPr>
        <p:sp>
          <p:nvSpPr>
            <p:cNvPr id="3" name="object 3"/>
            <p:cNvSpPr/>
            <p:nvPr/>
          </p:nvSpPr>
          <p:spPr>
            <a:xfrm>
              <a:off x="11234474" y="305153"/>
              <a:ext cx="389255" cy="362585"/>
            </a:xfrm>
            <a:custGeom>
              <a:avLst/>
              <a:gdLst/>
              <a:ahLst/>
              <a:cxnLst/>
              <a:rect l="l" t="t" r="r" b="b"/>
              <a:pathLst>
                <a:path w="389254" h="362584">
                  <a:moveTo>
                    <a:pt x="255315" y="0"/>
                  </a:moveTo>
                  <a:lnTo>
                    <a:pt x="133697" y="0"/>
                  </a:lnTo>
                  <a:lnTo>
                    <a:pt x="0" y="358962"/>
                  </a:lnTo>
                  <a:lnTo>
                    <a:pt x="113197" y="358962"/>
                  </a:lnTo>
                  <a:lnTo>
                    <a:pt x="121811" y="330001"/>
                  </a:lnTo>
                  <a:lnTo>
                    <a:pt x="126095" y="316285"/>
                  </a:lnTo>
                  <a:lnTo>
                    <a:pt x="130891" y="303486"/>
                  </a:lnTo>
                  <a:lnTo>
                    <a:pt x="255502" y="303486"/>
                  </a:lnTo>
                  <a:lnTo>
                    <a:pt x="260103" y="318171"/>
                  </a:lnTo>
                  <a:lnTo>
                    <a:pt x="264105" y="332856"/>
                  </a:lnTo>
                  <a:lnTo>
                    <a:pt x="268545" y="347540"/>
                  </a:lnTo>
                  <a:lnTo>
                    <a:pt x="274460" y="362225"/>
                  </a:lnTo>
                  <a:lnTo>
                    <a:pt x="389144" y="362225"/>
                  </a:lnTo>
                  <a:lnTo>
                    <a:pt x="255315" y="0"/>
                  </a:lnTo>
                  <a:close/>
                </a:path>
              </a:pathLst>
            </a:custGeom>
            <a:solidFill>
              <a:srgbClr val="4E6E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304408" y="367155"/>
              <a:ext cx="234950" cy="219710"/>
            </a:xfrm>
            <a:custGeom>
              <a:avLst/>
              <a:gdLst/>
              <a:ahLst/>
              <a:cxnLst/>
              <a:rect l="l" t="t" r="r" b="b"/>
              <a:pathLst>
                <a:path w="234950" h="219709">
                  <a:moveTo>
                    <a:pt x="64794" y="0"/>
                  </a:moveTo>
                  <a:lnTo>
                    <a:pt x="0" y="191719"/>
                  </a:lnTo>
                  <a:lnTo>
                    <a:pt x="117416" y="219276"/>
                  </a:lnTo>
                  <a:lnTo>
                    <a:pt x="234746" y="204501"/>
                  </a:lnTo>
                  <a:lnTo>
                    <a:pt x="203808" y="38591"/>
                  </a:lnTo>
                  <a:lnTo>
                    <a:pt x="6479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/>
          <p:nvPr/>
        </p:nvSpPr>
        <p:spPr>
          <a:xfrm>
            <a:off x="10790835" y="783221"/>
            <a:ext cx="734060" cy="60325"/>
          </a:xfrm>
          <a:custGeom>
            <a:avLst/>
            <a:gdLst/>
            <a:ahLst/>
            <a:cxnLst/>
            <a:rect l="l" t="t" r="r" b="b"/>
            <a:pathLst>
              <a:path w="734059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734059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734059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734059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734059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734059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734059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734059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734059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734059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734059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734059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734059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734059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1529530" y="783221"/>
            <a:ext cx="258445" cy="60325"/>
          </a:xfrm>
          <a:custGeom>
            <a:avLst/>
            <a:gdLst/>
            <a:ahLst/>
            <a:cxnLst/>
            <a:rect l="l" t="t" r="r" b="b"/>
            <a:pathLst>
              <a:path w="258445" h="60325">
                <a:moveTo>
                  <a:pt x="48361" y="28486"/>
                </a:moveTo>
                <a:lnTo>
                  <a:pt x="28600" y="28486"/>
                </a:lnTo>
                <a:lnTo>
                  <a:pt x="28600" y="34518"/>
                </a:lnTo>
                <a:lnTo>
                  <a:pt x="41605" y="34518"/>
                </a:lnTo>
                <a:lnTo>
                  <a:pt x="41605" y="52400"/>
                </a:lnTo>
                <a:lnTo>
                  <a:pt x="37757" y="53327"/>
                </a:lnTo>
                <a:lnTo>
                  <a:pt x="33820" y="53784"/>
                </a:lnTo>
                <a:lnTo>
                  <a:pt x="22364" y="53784"/>
                </a:lnTo>
                <a:lnTo>
                  <a:pt x="16738" y="51765"/>
                </a:lnTo>
                <a:lnTo>
                  <a:pt x="9080" y="43662"/>
                </a:lnTo>
                <a:lnTo>
                  <a:pt x="7162" y="37719"/>
                </a:lnTo>
                <a:lnTo>
                  <a:pt x="7162" y="22415"/>
                </a:lnTo>
                <a:lnTo>
                  <a:pt x="9144" y="16573"/>
                </a:lnTo>
                <a:lnTo>
                  <a:pt x="17106" y="8153"/>
                </a:lnTo>
                <a:lnTo>
                  <a:pt x="22631" y="6045"/>
                </a:lnTo>
                <a:lnTo>
                  <a:pt x="34569" y="6045"/>
                </a:lnTo>
                <a:lnTo>
                  <a:pt x="39611" y="7150"/>
                </a:lnTo>
                <a:lnTo>
                  <a:pt x="44869" y="9385"/>
                </a:lnTo>
                <a:lnTo>
                  <a:pt x="47498" y="3416"/>
                </a:lnTo>
                <a:lnTo>
                  <a:pt x="42138" y="1143"/>
                </a:lnTo>
                <a:lnTo>
                  <a:pt x="36360" y="0"/>
                </a:lnTo>
                <a:lnTo>
                  <a:pt x="24028" y="0"/>
                </a:lnTo>
                <a:lnTo>
                  <a:pt x="0" y="23837"/>
                </a:lnTo>
                <a:lnTo>
                  <a:pt x="0" y="39306"/>
                </a:lnTo>
                <a:lnTo>
                  <a:pt x="2451" y="46634"/>
                </a:lnTo>
                <a:lnTo>
                  <a:pt x="12268" y="57099"/>
                </a:lnTo>
                <a:lnTo>
                  <a:pt x="19113" y="59715"/>
                </a:lnTo>
                <a:lnTo>
                  <a:pt x="32105" y="59715"/>
                </a:lnTo>
                <a:lnTo>
                  <a:pt x="35801" y="59461"/>
                </a:lnTo>
                <a:lnTo>
                  <a:pt x="42164" y="58445"/>
                </a:lnTo>
                <a:lnTo>
                  <a:pt x="45288" y="57708"/>
                </a:lnTo>
                <a:lnTo>
                  <a:pt x="48361" y="56730"/>
                </a:lnTo>
                <a:lnTo>
                  <a:pt x="48361" y="28486"/>
                </a:lnTo>
                <a:close/>
              </a:path>
              <a:path w="258445" h="60325">
                <a:moveTo>
                  <a:pt x="94742" y="838"/>
                </a:moveTo>
                <a:lnTo>
                  <a:pt x="62331" y="838"/>
                </a:lnTo>
                <a:lnTo>
                  <a:pt x="62331" y="58915"/>
                </a:lnTo>
                <a:lnTo>
                  <a:pt x="94742" y="58915"/>
                </a:lnTo>
                <a:lnTo>
                  <a:pt x="94742" y="52870"/>
                </a:lnTo>
                <a:lnTo>
                  <a:pt x="69088" y="52870"/>
                </a:lnTo>
                <a:lnTo>
                  <a:pt x="69088" y="31508"/>
                </a:lnTo>
                <a:lnTo>
                  <a:pt x="93192" y="31508"/>
                </a:lnTo>
                <a:lnTo>
                  <a:pt x="93192" y="25552"/>
                </a:lnTo>
                <a:lnTo>
                  <a:pt x="69088" y="25552"/>
                </a:lnTo>
                <a:lnTo>
                  <a:pt x="69088" y="6832"/>
                </a:lnTo>
                <a:lnTo>
                  <a:pt x="94742" y="6832"/>
                </a:lnTo>
                <a:lnTo>
                  <a:pt x="94742" y="838"/>
                </a:lnTo>
                <a:close/>
              </a:path>
              <a:path w="258445" h="60325">
                <a:moveTo>
                  <a:pt x="153047" y="838"/>
                </a:moveTo>
                <a:lnTo>
                  <a:pt x="146735" y="838"/>
                </a:lnTo>
                <a:lnTo>
                  <a:pt x="146672" y="35839"/>
                </a:lnTo>
                <a:lnTo>
                  <a:pt x="147281" y="49377"/>
                </a:lnTo>
                <a:lnTo>
                  <a:pt x="146964" y="49377"/>
                </a:lnTo>
                <a:lnTo>
                  <a:pt x="115265" y="838"/>
                </a:lnTo>
                <a:lnTo>
                  <a:pt x="107632" y="838"/>
                </a:lnTo>
                <a:lnTo>
                  <a:pt x="107632" y="58915"/>
                </a:lnTo>
                <a:lnTo>
                  <a:pt x="113880" y="58915"/>
                </a:lnTo>
                <a:lnTo>
                  <a:pt x="113880" y="21132"/>
                </a:lnTo>
                <a:lnTo>
                  <a:pt x="113665" y="15887"/>
                </a:lnTo>
                <a:lnTo>
                  <a:pt x="113233" y="10172"/>
                </a:lnTo>
                <a:lnTo>
                  <a:pt x="113563" y="10172"/>
                </a:lnTo>
                <a:lnTo>
                  <a:pt x="145338" y="58915"/>
                </a:lnTo>
                <a:lnTo>
                  <a:pt x="153047" y="58915"/>
                </a:lnTo>
                <a:lnTo>
                  <a:pt x="153047" y="838"/>
                </a:lnTo>
                <a:close/>
              </a:path>
              <a:path w="258445" h="60325">
                <a:moveTo>
                  <a:pt x="210007" y="3340"/>
                </a:moveTo>
                <a:lnTo>
                  <a:pt x="205447" y="1117"/>
                </a:lnTo>
                <a:lnTo>
                  <a:pt x="200126" y="12"/>
                </a:lnTo>
                <a:lnTo>
                  <a:pt x="188290" y="12"/>
                </a:lnTo>
                <a:lnTo>
                  <a:pt x="166014" y="23812"/>
                </a:lnTo>
                <a:lnTo>
                  <a:pt x="166014" y="39357"/>
                </a:lnTo>
                <a:lnTo>
                  <a:pt x="168351" y="46736"/>
                </a:lnTo>
                <a:lnTo>
                  <a:pt x="177660" y="57111"/>
                </a:lnTo>
                <a:lnTo>
                  <a:pt x="184264" y="59702"/>
                </a:lnTo>
                <a:lnTo>
                  <a:pt x="198742" y="59702"/>
                </a:lnTo>
                <a:lnTo>
                  <a:pt x="203708" y="58953"/>
                </a:lnTo>
                <a:lnTo>
                  <a:pt x="207746" y="57442"/>
                </a:lnTo>
                <a:lnTo>
                  <a:pt x="207746" y="51523"/>
                </a:lnTo>
                <a:lnTo>
                  <a:pt x="202552" y="52984"/>
                </a:lnTo>
                <a:lnTo>
                  <a:pt x="197916" y="53708"/>
                </a:lnTo>
                <a:lnTo>
                  <a:pt x="187261" y="53708"/>
                </a:lnTo>
                <a:lnTo>
                  <a:pt x="182168" y="51638"/>
                </a:lnTo>
                <a:lnTo>
                  <a:pt x="175044" y="43357"/>
                </a:lnTo>
                <a:lnTo>
                  <a:pt x="173253" y="37477"/>
                </a:lnTo>
                <a:lnTo>
                  <a:pt x="173253" y="22491"/>
                </a:lnTo>
                <a:lnTo>
                  <a:pt x="175107" y="16662"/>
                </a:lnTo>
                <a:lnTo>
                  <a:pt x="182511" y="8166"/>
                </a:lnTo>
                <a:lnTo>
                  <a:pt x="187553" y="6045"/>
                </a:lnTo>
                <a:lnTo>
                  <a:pt x="193941" y="6045"/>
                </a:lnTo>
                <a:lnTo>
                  <a:pt x="198348" y="6045"/>
                </a:lnTo>
                <a:lnTo>
                  <a:pt x="202742" y="7073"/>
                </a:lnTo>
                <a:lnTo>
                  <a:pt x="207149" y="9144"/>
                </a:lnTo>
                <a:lnTo>
                  <a:pt x="210007" y="3340"/>
                </a:lnTo>
                <a:close/>
              </a:path>
              <a:path w="258445" h="60325">
                <a:moveTo>
                  <a:pt x="258064" y="838"/>
                </a:moveTo>
                <a:lnTo>
                  <a:pt x="250736" y="838"/>
                </a:lnTo>
                <a:lnTo>
                  <a:pt x="235229" y="29870"/>
                </a:lnTo>
                <a:lnTo>
                  <a:pt x="219837" y="838"/>
                </a:lnTo>
                <a:lnTo>
                  <a:pt x="212432" y="838"/>
                </a:lnTo>
                <a:lnTo>
                  <a:pt x="231813" y="36715"/>
                </a:lnTo>
                <a:lnTo>
                  <a:pt x="231813" y="58915"/>
                </a:lnTo>
                <a:lnTo>
                  <a:pt x="238645" y="58915"/>
                </a:lnTo>
                <a:lnTo>
                  <a:pt x="238645" y="36385"/>
                </a:lnTo>
                <a:lnTo>
                  <a:pt x="258064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" name="object 9"/>
          <p:cNvGrpSpPr/>
          <p:nvPr/>
        </p:nvGrpSpPr>
        <p:grpSpPr>
          <a:xfrm>
            <a:off x="11522182" y="263879"/>
            <a:ext cx="392430" cy="375285"/>
            <a:chOff x="11522182" y="263879"/>
            <a:chExt cx="392430" cy="375285"/>
          </a:xfrm>
        </p:grpSpPr>
        <p:sp>
          <p:nvSpPr>
            <p:cNvPr id="10" name="object 10"/>
            <p:cNvSpPr/>
            <p:nvPr/>
          </p:nvSpPr>
          <p:spPr>
            <a:xfrm>
              <a:off x="11522182" y="263879"/>
              <a:ext cx="392430" cy="375285"/>
            </a:xfrm>
            <a:custGeom>
              <a:avLst/>
              <a:gdLst/>
              <a:ahLst/>
              <a:cxnLst/>
              <a:rect l="l" t="t" r="r" b="b"/>
              <a:pathLst>
                <a:path w="392429" h="375284">
                  <a:moveTo>
                    <a:pt x="177880" y="340639"/>
                  </a:moveTo>
                  <a:lnTo>
                    <a:pt x="111723" y="340639"/>
                  </a:lnTo>
                  <a:lnTo>
                    <a:pt x="125483" y="375213"/>
                  </a:lnTo>
                  <a:lnTo>
                    <a:pt x="177880" y="340639"/>
                  </a:lnTo>
                  <a:close/>
                </a:path>
                <a:path w="392429" h="375284">
                  <a:moveTo>
                    <a:pt x="98211" y="26567"/>
                  </a:moveTo>
                  <a:lnTo>
                    <a:pt x="60621" y="36053"/>
                  </a:lnTo>
                  <a:lnTo>
                    <a:pt x="20023" y="52176"/>
                  </a:lnTo>
                  <a:lnTo>
                    <a:pt x="13214" y="55413"/>
                  </a:lnTo>
                  <a:lnTo>
                    <a:pt x="4734" y="56079"/>
                  </a:lnTo>
                  <a:lnTo>
                    <a:pt x="0" y="62410"/>
                  </a:lnTo>
                  <a:lnTo>
                    <a:pt x="16972" y="101955"/>
                  </a:lnTo>
                  <a:lnTo>
                    <a:pt x="62791" y="217041"/>
                  </a:lnTo>
                  <a:lnTo>
                    <a:pt x="111652" y="340668"/>
                  </a:lnTo>
                  <a:lnTo>
                    <a:pt x="177880" y="340639"/>
                  </a:lnTo>
                  <a:lnTo>
                    <a:pt x="222339" y="311834"/>
                  </a:lnTo>
                  <a:lnTo>
                    <a:pt x="265893" y="286688"/>
                  </a:lnTo>
                  <a:lnTo>
                    <a:pt x="304054" y="269643"/>
                  </a:lnTo>
                  <a:lnTo>
                    <a:pt x="318435" y="268776"/>
                  </a:lnTo>
                  <a:lnTo>
                    <a:pt x="391841" y="268776"/>
                  </a:lnTo>
                  <a:lnTo>
                    <a:pt x="391929" y="185032"/>
                  </a:lnTo>
                  <a:lnTo>
                    <a:pt x="392177" y="185016"/>
                  </a:lnTo>
                  <a:lnTo>
                    <a:pt x="392177" y="138987"/>
                  </a:lnTo>
                  <a:lnTo>
                    <a:pt x="391474" y="138987"/>
                  </a:lnTo>
                  <a:lnTo>
                    <a:pt x="391595" y="65728"/>
                  </a:lnTo>
                  <a:lnTo>
                    <a:pt x="392177" y="65641"/>
                  </a:lnTo>
                  <a:lnTo>
                    <a:pt x="392177" y="52176"/>
                  </a:lnTo>
                  <a:lnTo>
                    <a:pt x="195310" y="52176"/>
                  </a:lnTo>
                  <a:lnTo>
                    <a:pt x="180272" y="48907"/>
                  </a:lnTo>
                  <a:lnTo>
                    <a:pt x="165502" y="42670"/>
                  </a:lnTo>
                  <a:lnTo>
                    <a:pt x="143588" y="33066"/>
                  </a:lnTo>
                  <a:lnTo>
                    <a:pt x="121207" y="27408"/>
                  </a:lnTo>
                  <a:lnTo>
                    <a:pt x="98211" y="26567"/>
                  </a:lnTo>
                  <a:close/>
                </a:path>
                <a:path w="392429" h="375284">
                  <a:moveTo>
                    <a:pt x="391841" y="268776"/>
                  </a:moveTo>
                  <a:lnTo>
                    <a:pt x="318435" y="268776"/>
                  </a:lnTo>
                  <a:lnTo>
                    <a:pt x="331475" y="272512"/>
                  </a:lnTo>
                  <a:lnTo>
                    <a:pt x="343218" y="280715"/>
                  </a:lnTo>
                  <a:lnTo>
                    <a:pt x="354425" y="289171"/>
                  </a:lnTo>
                  <a:lnTo>
                    <a:pt x="365958" y="293506"/>
                  </a:lnTo>
                  <a:lnTo>
                    <a:pt x="378361" y="293656"/>
                  </a:lnTo>
                  <a:lnTo>
                    <a:pt x="392177" y="289554"/>
                  </a:lnTo>
                  <a:lnTo>
                    <a:pt x="392177" y="270299"/>
                  </a:lnTo>
                  <a:lnTo>
                    <a:pt x="391840" y="270299"/>
                  </a:lnTo>
                  <a:lnTo>
                    <a:pt x="391841" y="268776"/>
                  </a:lnTo>
                  <a:close/>
                </a:path>
                <a:path w="392429" h="375284">
                  <a:moveTo>
                    <a:pt x="392177" y="270233"/>
                  </a:moveTo>
                  <a:lnTo>
                    <a:pt x="391840" y="270299"/>
                  </a:lnTo>
                  <a:lnTo>
                    <a:pt x="392177" y="270299"/>
                  </a:lnTo>
                  <a:close/>
                </a:path>
                <a:path w="392429" h="375284">
                  <a:moveTo>
                    <a:pt x="392177" y="138954"/>
                  </a:moveTo>
                  <a:lnTo>
                    <a:pt x="391474" y="138987"/>
                  </a:lnTo>
                  <a:lnTo>
                    <a:pt x="392177" y="138987"/>
                  </a:lnTo>
                  <a:close/>
                </a:path>
                <a:path w="392429" h="375284">
                  <a:moveTo>
                    <a:pt x="340300" y="4862"/>
                  </a:moveTo>
                  <a:lnTo>
                    <a:pt x="334275" y="7146"/>
                  </a:lnTo>
                  <a:lnTo>
                    <a:pt x="239101" y="44625"/>
                  </a:lnTo>
                  <a:lnTo>
                    <a:pt x="232567" y="46159"/>
                  </a:lnTo>
                  <a:lnTo>
                    <a:pt x="226352" y="48388"/>
                  </a:lnTo>
                  <a:lnTo>
                    <a:pt x="210659" y="52122"/>
                  </a:lnTo>
                  <a:lnTo>
                    <a:pt x="195312" y="52176"/>
                  </a:lnTo>
                  <a:lnTo>
                    <a:pt x="392177" y="52176"/>
                  </a:lnTo>
                  <a:lnTo>
                    <a:pt x="392177" y="5237"/>
                  </a:lnTo>
                  <a:lnTo>
                    <a:pt x="347587" y="5237"/>
                  </a:lnTo>
                  <a:lnTo>
                    <a:pt x="340300" y="4862"/>
                  </a:lnTo>
                  <a:close/>
                </a:path>
                <a:path w="392429" h="375284">
                  <a:moveTo>
                    <a:pt x="392177" y="0"/>
                  </a:moveTo>
                  <a:lnTo>
                    <a:pt x="347587" y="5237"/>
                  </a:lnTo>
                  <a:lnTo>
                    <a:pt x="392177" y="5237"/>
                  </a:lnTo>
                  <a:lnTo>
                    <a:pt x="392177" y="0"/>
                  </a:lnTo>
                  <a:close/>
                </a:path>
              </a:pathLst>
            </a:custGeom>
            <a:solidFill>
              <a:srgbClr val="4E6E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1539153" y="307928"/>
              <a:ext cx="374650" cy="297180"/>
            </a:xfrm>
            <a:custGeom>
              <a:avLst/>
              <a:gdLst/>
              <a:ahLst/>
              <a:cxnLst/>
              <a:rect l="l" t="t" r="r" b="b"/>
              <a:pathLst>
                <a:path w="374650" h="297180">
                  <a:moveTo>
                    <a:pt x="373780" y="0"/>
                  </a:moveTo>
                  <a:lnTo>
                    <a:pt x="355457" y="5659"/>
                  </a:lnTo>
                  <a:lnTo>
                    <a:pt x="308638" y="16721"/>
                  </a:lnTo>
                  <a:lnTo>
                    <a:pt x="245545" y="24316"/>
                  </a:lnTo>
                  <a:lnTo>
                    <a:pt x="178399" y="19573"/>
                  </a:lnTo>
                  <a:lnTo>
                    <a:pt x="113904" y="17762"/>
                  </a:lnTo>
                  <a:lnTo>
                    <a:pt x="56648" y="31806"/>
                  </a:lnTo>
                  <a:lnTo>
                    <a:pt x="15668" y="49317"/>
                  </a:lnTo>
                  <a:lnTo>
                    <a:pt x="0" y="57906"/>
                  </a:lnTo>
                  <a:lnTo>
                    <a:pt x="45817" y="172994"/>
                  </a:lnTo>
                  <a:lnTo>
                    <a:pt x="94682" y="296621"/>
                  </a:lnTo>
                  <a:lnTo>
                    <a:pt x="108220" y="290384"/>
                  </a:lnTo>
                  <a:lnTo>
                    <a:pt x="141272" y="273400"/>
                  </a:lnTo>
                  <a:lnTo>
                    <a:pt x="182493" y="248258"/>
                  </a:lnTo>
                  <a:lnTo>
                    <a:pt x="220538" y="217548"/>
                  </a:lnTo>
                  <a:lnTo>
                    <a:pt x="262922" y="200552"/>
                  </a:lnTo>
                  <a:lnTo>
                    <a:pt x="313686" y="205583"/>
                  </a:lnTo>
                  <a:lnTo>
                    <a:pt x="356280" y="218773"/>
                  </a:lnTo>
                  <a:lnTo>
                    <a:pt x="374155" y="226251"/>
                  </a:lnTo>
                  <a:lnTo>
                    <a:pt x="37378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>
            <a:off x="10967087" y="263878"/>
            <a:ext cx="946785" cy="404495"/>
            <a:chOff x="10967087" y="263878"/>
            <a:chExt cx="946785" cy="404495"/>
          </a:xfrm>
        </p:grpSpPr>
        <p:sp>
          <p:nvSpPr>
            <p:cNvPr id="14" name="object 14"/>
            <p:cNvSpPr/>
            <p:nvPr/>
          </p:nvSpPr>
          <p:spPr>
            <a:xfrm>
              <a:off x="10967085" y="307936"/>
              <a:ext cx="656590" cy="360045"/>
            </a:xfrm>
            <a:custGeom>
              <a:avLst/>
              <a:gdLst/>
              <a:ahLst/>
              <a:cxnLst/>
              <a:rect l="l" t="t" r="r" b="b"/>
              <a:pathLst>
                <a:path w="656590" h="360045">
                  <a:moveTo>
                    <a:pt x="342493" y="3263"/>
                  </a:moveTo>
                  <a:lnTo>
                    <a:pt x="339826" y="330"/>
                  </a:lnTo>
                  <a:lnTo>
                    <a:pt x="230162" y="330"/>
                  </a:lnTo>
                  <a:lnTo>
                    <a:pt x="230162" y="125349"/>
                  </a:lnTo>
                  <a:lnTo>
                    <a:pt x="109245" y="125349"/>
                  </a:lnTo>
                  <a:lnTo>
                    <a:pt x="109245" y="190"/>
                  </a:lnTo>
                  <a:lnTo>
                    <a:pt x="38" y="190"/>
                  </a:lnTo>
                  <a:lnTo>
                    <a:pt x="38" y="18262"/>
                  </a:lnTo>
                  <a:lnTo>
                    <a:pt x="15201" y="32245"/>
                  </a:lnTo>
                  <a:lnTo>
                    <a:pt x="28765" y="48336"/>
                  </a:lnTo>
                  <a:lnTo>
                    <a:pt x="48285" y="82727"/>
                  </a:lnTo>
                  <a:lnTo>
                    <a:pt x="60083" y="128155"/>
                  </a:lnTo>
                  <a:lnTo>
                    <a:pt x="65722" y="174764"/>
                  </a:lnTo>
                  <a:lnTo>
                    <a:pt x="65392" y="193484"/>
                  </a:lnTo>
                  <a:lnTo>
                    <a:pt x="59893" y="239814"/>
                  </a:lnTo>
                  <a:lnTo>
                    <a:pt x="48018" y="280301"/>
                  </a:lnTo>
                  <a:lnTo>
                    <a:pt x="19469" y="323062"/>
                  </a:lnTo>
                  <a:lnTo>
                    <a:pt x="0" y="340817"/>
                  </a:lnTo>
                  <a:lnTo>
                    <a:pt x="0" y="359371"/>
                  </a:lnTo>
                  <a:lnTo>
                    <a:pt x="110109" y="359371"/>
                  </a:lnTo>
                  <a:lnTo>
                    <a:pt x="110109" y="215315"/>
                  </a:lnTo>
                  <a:lnTo>
                    <a:pt x="230568" y="215315"/>
                  </a:lnTo>
                  <a:lnTo>
                    <a:pt x="230568" y="358990"/>
                  </a:lnTo>
                  <a:lnTo>
                    <a:pt x="238506" y="359765"/>
                  </a:lnTo>
                  <a:lnTo>
                    <a:pt x="245465" y="359994"/>
                  </a:lnTo>
                  <a:lnTo>
                    <a:pt x="251472" y="359054"/>
                  </a:lnTo>
                  <a:lnTo>
                    <a:pt x="255295" y="356120"/>
                  </a:lnTo>
                  <a:lnTo>
                    <a:pt x="255917" y="352526"/>
                  </a:lnTo>
                  <a:lnTo>
                    <a:pt x="335661" y="138734"/>
                  </a:lnTo>
                  <a:lnTo>
                    <a:pt x="338302" y="130594"/>
                  </a:lnTo>
                  <a:lnTo>
                    <a:pt x="340182" y="122339"/>
                  </a:lnTo>
                  <a:lnTo>
                    <a:pt x="341274" y="113919"/>
                  </a:lnTo>
                  <a:lnTo>
                    <a:pt x="341541" y="105232"/>
                  </a:lnTo>
                  <a:lnTo>
                    <a:pt x="341299" y="81470"/>
                  </a:lnTo>
                  <a:lnTo>
                    <a:pt x="341287" y="6858"/>
                  </a:lnTo>
                  <a:lnTo>
                    <a:pt x="342493" y="3263"/>
                  </a:lnTo>
                  <a:close/>
                </a:path>
                <a:path w="656590" h="360045">
                  <a:moveTo>
                    <a:pt x="656526" y="359524"/>
                  </a:moveTo>
                  <a:lnTo>
                    <a:pt x="634885" y="301383"/>
                  </a:lnTo>
                  <a:lnTo>
                    <a:pt x="615073" y="248170"/>
                  </a:lnTo>
                  <a:lnTo>
                    <a:pt x="614133" y="245656"/>
                  </a:lnTo>
                  <a:lnTo>
                    <a:pt x="559104" y="97815"/>
                  </a:lnTo>
                  <a:lnTo>
                    <a:pt x="538937" y="43637"/>
                  </a:lnTo>
                  <a:lnTo>
                    <a:pt x="538937" y="157797"/>
                  </a:lnTo>
                  <a:lnTo>
                    <a:pt x="493141" y="191846"/>
                  </a:lnTo>
                  <a:lnTo>
                    <a:pt x="499719" y="212344"/>
                  </a:lnTo>
                  <a:lnTo>
                    <a:pt x="502970" y="222618"/>
                  </a:lnTo>
                  <a:lnTo>
                    <a:pt x="506133" y="232905"/>
                  </a:lnTo>
                  <a:lnTo>
                    <a:pt x="507441" y="237261"/>
                  </a:lnTo>
                  <a:lnTo>
                    <a:pt x="510501" y="241350"/>
                  </a:lnTo>
                  <a:lnTo>
                    <a:pt x="508876" y="246354"/>
                  </a:lnTo>
                  <a:lnTo>
                    <a:pt x="511251" y="245656"/>
                  </a:lnTo>
                  <a:lnTo>
                    <a:pt x="510451" y="247015"/>
                  </a:lnTo>
                  <a:lnTo>
                    <a:pt x="510044" y="248170"/>
                  </a:lnTo>
                  <a:lnTo>
                    <a:pt x="508965" y="248056"/>
                  </a:lnTo>
                  <a:lnTo>
                    <a:pt x="508558" y="247484"/>
                  </a:lnTo>
                  <a:lnTo>
                    <a:pt x="508622" y="247218"/>
                  </a:lnTo>
                  <a:lnTo>
                    <a:pt x="508800" y="246430"/>
                  </a:lnTo>
                  <a:lnTo>
                    <a:pt x="499935" y="241604"/>
                  </a:lnTo>
                  <a:lnTo>
                    <a:pt x="491718" y="235788"/>
                  </a:lnTo>
                  <a:lnTo>
                    <a:pt x="483755" y="229616"/>
                  </a:lnTo>
                  <a:lnTo>
                    <a:pt x="475615" y="223697"/>
                  </a:lnTo>
                  <a:lnTo>
                    <a:pt x="471411" y="220903"/>
                  </a:lnTo>
                  <a:lnTo>
                    <a:pt x="467360" y="217868"/>
                  </a:lnTo>
                  <a:lnTo>
                    <a:pt x="462508" y="214426"/>
                  </a:lnTo>
                  <a:lnTo>
                    <a:pt x="416902" y="247218"/>
                  </a:lnTo>
                  <a:lnTo>
                    <a:pt x="414896" y="245414"/>
                  </a:lnTo>
                  <a:lnTo>
                    <a:pt x="431812" y="191782"/>
                  </a:lnTo>
                  <a:lnTo>
                    <a:pt x="383552" y="156095"/>
                  </a:lnTo>
                  <a:lnTo>
                    <a:pt x="443280" y="156095"/>
                  </a:lnTo>
                  <a:lnTo>
                    <a:pt x="462407" y="97815"/>
                  </a:lnTo>
                  <a:lnTo>
                    <a:pt x="481609" y="155625"/>
                  </a:lnTo>
                  <a:lnTo>
                    <a:pt x="537781" y="155625"/>
                  </a:lnTo>
                  <a:lnTo>
                    <a:pt x="538937" y="157797"/>
                  </a:lnTo>
                  <a:lnTo>
                    <a:pt x="538937" y="43637"/>
                  </a:lnTo>
                  <a:lnTo>
                    <a:pt x="522693" y="0"/>
                  </a:lnTo>
                  <a:lnTo>
                    <a:pt x="401078" y="0"/>
                  </a:lnTo>
                  <a:lnTo>
                    <a:pt x="267385" y="359244"/>
                  </a:lnTo>
                  <a:lnTo>
                    <a:pt x="380580" y="359244"/>
                  </a:lnTo>
                  <a:lnTo>
                    <a:pt x="385025" y="344335"/>
                  </a:lnTo>
                  <a:lnTo>
                    <a:pt x="389191" y="329641"/>
                  </a:lnTo>
                  <a:lnTo>
                    <a:pt x="393484" y="315290"/>
                  </a:lnTo>
                  <a:lnTo>
                    <a:pt x="398272" y="301383"/>
                  </a:lnTo>
                  <a:lnTo>
                    <a:pt x="522884" y="301383"/>
                  </a:lnTo>
                  <a:lnTo>
                    <a:pt x="527481" y="316547"/>
                  </a:lnTo>
                  <a:lnTo>
                    <a:pt x="531495" y="331571"/>
                  </a:lnTo>
                  <a:lnTo>
                    <a:pt x="535927" y="346036"/>
                  </a:lnTo>
                  <a:lnTo>
                    <a:pt x="541845" y="359524"/>
                  </a:lnTo>
                  <a:lnTo>
                    <a:pt x="656526" y="359524"/>
                  </a:lnTo>
                  <a:close/>
                </a:path>
              </a:pathLst>
            </a:custGeom>
            <a:solidFill>
              <a:srgbClr val="42556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1522176" y="263880"/>
              <a:ext cx="391160" cy="375285"/>
            </a:xfrm>
            <a:custGeom>
              <a:avLst/>
              <a:gdLst/>
              <a:ahLst/>
              <a:cxnLst/>
              <a:rect l="l" t="t" r="r" b="b"/>
              <a:pathLst>
                <a:path w="391159" h="375284">
                  <a:moveTo>
                    <a:pt x="390753" y="239763"/>
                  </a:moveTo>
                  <a:lnTo>
                    <a:pt x="378155" y="241795"/>
                  </a:lnTo>
                  <a:lnTo>
                    <a:pt x="365747" y="243344"/>
                  </a:lnTo>
                  <a:lnTo>
                    <a:pt x="353415" y="243941"/>
                  </a:lnTo>
                  <a:lnTo>
                    <a:pt x="341033" y="243154"/>
                  </a:lnTo>
                  <a:lnTo>
                    <a:pt x="326313" y="240004"/>
                  </a:lnTo>
                  <a:lnTo>
                    <a:pt x="312394" y="234937"/>
                  </a:lnTo>
                  <a:lnTo>
                    <a:pt x="299034" y="228523"/>
                  </a:lnTo>
                  <a:lnTo>
                    <a:pt x="285991" y="221322"/>
                  </a:lnTo>
                  <a:lnTo>
                    <a:pt x="274637" y="216382"/>
                  </a:lnTo>
                  <a:lnTo>
                    <a:pt x="263486" y="214782"/>
                  </a:lnTo>
                  <a:lnTo>
                    <a:pt x="252310" y="216662"/>
                  </a:lnTo>
                  <a:lnTo>
                    <a:pt x="240868" y="222148"/>
                  </a:lnTo>
                  <a:lnTo>
                    <a:pt x="207657" y="242747"/>
                  </a:lnTo>
                  <a:lnTo>
                    <a:pt x="104762" y="305384"/>
                  </a:lnTo>
                  <a:lnTo>
                    <a:pt x="101130" y="306412"/>
                  </a:lnTo>
                  <a:lnTo>
                    <a:pt x="100177" y="311632"/>
                  </a:lnTo>
                  <a:lnTo>
                    <a:pt x="125488" y="375221"/>
                  </a:lnTo>
                  <a:lnTo>
                    <a:pt x="201104" y="325374"/>
                  </a:lnTo>
                  <a:lnTo>
                    <a:pt x="222338" y="311835"/>
                  </a:lnTo>
                  <a:lnTo>
                    <a:pt x="265899" y="286689"/>
                  </a:lnTo>
                  <a:lnTo>
                    <a:pt x="303949" y="269646"/>
                  </a:lnTo>
                  <a:lnTo>
                    <a:pt x="318084" y="268782"/>
                  </a:lnTo>
                  <a:lnTo>
                    <a:pt x="330873" y="272516"/>
                  </a:lnTo>
                  <a:lnTo>
                    <a:pt x="342506" y="280720"/>
                  </a:lnTo>
                  <a:lnTo>
                    <a:pt x="353644" y="289179"/>
                  </a:lnTo>
                  <a:lnTo>
                    <a:pt x="365023" y="293509"/>
                  </a:lnTo>
                  <a:lnTo>
                    <a:pt x="377190" y="293662"/>
                  </a:lnTo>
                  <a:lnTo>
                    <a:pt x="390753" y="289560"/>
                  </a:lnTo>
                  <a:lnTo>
                    <a:pt x="390753" y="239763"/>
                  </a:lnTo>
                  <a:close/>
                </a:path>
                <a:path w="391159" h="375284">
                  <a:moveTo>
                    <a:pt x="391045" y="138963"/>
                  </a:moveTo>
                  <a:lnTo>
                    <a:pt x="368960" y="143967"/>
                  </a:lnTo>
                  <a:lnTo>
                    <a:pt x="340842" y="151841"/>
                  </a:lnTo>
                  <a:lnTo>
                    <a:pt x="319735" y="154393"/>
                  </a:lnTo>
                  <a:lnTo>
                    <a:pt x="298538" y="153085"/>
                  </a:lnTo>
                  <a:lnTo>
                    <a:pt x="277164" y="147269"/>
                  </a:lnTo>
                  <a:lnTo>
                    <a:pt x="259753" y="140944"/>
                  </a:lnTo>
                  <a:lnTo>
                    <a:pt x="224599" y="129171"/>
                  </a:lnTo>
                  <a:lnTo>
                    <a:pt x="207086" y="123088"/>
                  </a:lnTo>
                  <a:lnTo>
                    <a:pt x="193941" y="119748"/>
                  </a:lnTo>
                  <a:lnTo>
                    <a:pt x="181025" y="119189"/>
                  </a:lnTo>
                  <a:lnTo>
                    <a:pt x="168198" y="121107"/>
                  </a:lnTo>
                  <a:lnTo>
                    <a:pt x="118541" y="142214"/>
                  </a:lnTo>
                  <a:lnTo>
                    <a:pt x="66294" y="172148"/>
                  </a:lnTo>
                  <a:lnTo>
                    <a:pt x="49530" y="183692"/>
                  </a:lnTo>
                  <a:lnTo>
                    <a:pt x="75107" y="248043"/>
                  </a:lnTo>
                  <a:lnTo>
                    <a:pt x="114312" y="220522"/>
                  </a:lnTo>
                  <a:lnTo>
                    <a:pt x="141224" y="203200"/>
                  </a:lnTo>
                  <a:lnTo>
                    <a:pt x="168973" y="187286"/>
                  </a:lnTo>
                  <a:lnTo>
                    <a:pt x="197827" y="173189"/>
                  </a:lnTo>
                  <a:lnTo>
                    <a:pt x="213245" y="167830"/>
                  </a:lnTo>
                  <a:lnTo>
                    <a:pt x="228180" y="166090"/>
                  </a:lnTo>
                  <a:lnTo>
                    <a:pt x="242874" y="168605"/>
                  </a:lnTo>
                  <a:lnTo>
                    <a:pt x="257517" y="175996"/>
                  </a:lnTo>
                  <a:lnTo>
                    <a:pt x="263436" y="179578"/>
                  </a:lnTo>
                  <a:lnTo>
                    <a:pt x="269684" y="182676"/>
                  </a:lnTo>
                  <a:lnTo>
                    <a:pt x="282536" y="188214"/>
                  </a:lnTo>
                  <a:lnTo>
                    <a:pt x="299148" y="194005"/>
                  </a:lnTo>
                  <a:lnTo>
                    <a:pt x="316052" y="197192"/>
                  </a:lnTo>
                  <a:lnTo>
                    <a:pt x="333235" y="197789"/>
                  </a:lnTo>
                  <a:lnTo>
                    <a:pt x="350710" y="195770"/>
                  </a:lnTo>
                  <a:lnTo>
                    <a:pt x="357759" y="194449"/>
                  </a:lnTo>
                  <a:lnTo>
                    <a:pt x="364883" y="191858"/>
                  </a:lnTo>
                  <a:lnTo>
                    <a:pt x="379806" y="192684"/>
                  </a:lnTo>
                  <a:lnTo>
                    <a:pt x="385381" y="189534"/>
                  </a:lnTo>
                  <a:lnTo>
                    <a:pt x="391045" y="185000"/>
                  </a:lnTo>
                  <a:lnTo>
                    <a:pt x="391045" y="138963"/>
                  </a:lnTo>
                  <a:close/>
                </a:path>
                <a:path w="391159" h="375284">
                  <a:moveTo>
                    <a:pt x="391134" y="0"/>
                  </a:moveTo>
                  <a:lnTo>
                    <a:pt x="347065" y="5245"/>
                  </a:lnTo>
                  <a:lnTo>
                    <a:pt x="340042" y="4864"/>
                  </a:lnTo>
                  <a:lnTo>
                    <a:pt x="311734" y="15760"/>
                  </a:lnTo>
                  <a:lnTo>
                    <a:pt x="238975" y="44627"/>
                  </a:lnTo>
                  <a:lnTo>
                    <a:pt x="232498" y="46164"/>
                  </a:lnTo>
                  <a:lnTo>
                    <a:pt x="226288" y="48387"/>
                  </a:lnTo>
                  <a:lnTo>
                    <a:pt x="210604" y="52120"/>
                  </a:lnTo>
                  <a:lnTo>
                    <a:pt x="195262" y="52184"/>
                  </a:lnTo>
                  <a:lnTo>
                    <a:pt x="180238" y="48907"/>
                  </a:lnTo>
                  <a:lnTo>
                    <a:pt x="165468" y="42672"/>
                  </a:lnTo>
                  <a:lnTo>
                    <a:pt x="143560" y="33070"/>
                  </a:lnTo>
                  <a:lnTo>
                    <a:pt x="121183" y="27419"/>
                  </a:lnTo>
                  <a:lnTo>
                    <a:pt x="74434" y="31419"/>
                  </a:lnTo>
                  <a:lnTo>
                    <a:pt x="33324" y="46278"/>
                  </a:lnTo>
                  <a:lnTo>
                    <a:pt x="13208" y="55422"/>
                  </a:lnTo>
                  <a:lnTo>
                    <a:pt x="4737" y="56083"/>
                  </a:lnTo>
                  <a:lnTo>
                    <a:pt x="0" y="62420"/>
                  </a:lnTo>
                  <a:lnTo>
                    <a:pt x="23977" y="118275"/>
                  </a:lnTo>
                  <a:lnTo>
                    <a:pt x="42316" y="107937"/>
                  </a:lnTo>
                  <a:lnTo>
                    <a:pt x="60680" y="98539"/>
                  </a:lnTo>
                  <a:lnTo>
                    <a:pt x="98298" y="83185"/>
                  </a:lnTo>
                  <a:lnTo>
                    <a:pt x="142481" y="72593"/>
                  </a:lnTo>
                  <a:lnTo>
                    <a:pt x="164998" y="71450"/>
                  </a:lnTo>
                  <a:lnTo>
                    <a:pt x="187871" y="74206"/>
                  </a:lnTo>
                  <a:lnTo>
                    <a:pt x="203974" y="79108"/>
                  </a:lnTo>
                  <a:lnTo>
                    <a:pt x="219240" y="85979"/>
                  </a:lnTo>
                  <a:lnTo>
                    <a:pt x="254660" y="104863"/>
                  </a:lnTo>
                  <a:lnTo>
                    <a:pt x="259626" y="105740"/>
                  </a:lnTo>
                  <a:lnTo>
                    <a:pt x="284975" y="97091"/>
                  </a:lnTo>
                  <a:lnTo>
                    <a:pt x="344766" y="79349"/>
                  </a:lnTo>
                  <a:lnTo>
                    <a:pt x="356425" y="76136"/>
                  </a:lnTo>
                  <a:lnTo>
                    <a:pt x="368173" y="73190"/>
                  </a:lnTo>
                  <a:lnTo>
                    <a:pt x="379806" y="69888"/>
                  </a:lnTo>
                  <a:lnTo>
                    <a:pt x="391134" y="65595"/>
                  </a:lnTo>
                  <a:lnTo>
                    <a:pt x="391134" y="0"/>
                  </a:lnTo>
                  <a:close/>
                </a:path>
              </a:pathLst>
            </a:custGeom>
            <a:solidFill>
              <a:srgbClr val="BD203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1475651" y="553587"/>
              <a:ext cx="3175" cy="2540"/>
            </a:xfrm>
            <a:custGeom>
              <a:avLst/>
              <a:gdLst/>
              <a:ahLst/>
              <a:cxnLst/>
              <a:rect l="l" t="t" r="r" b="b"/>
              <a:pathLst>
                <a:path w="3175" h="2540">
                  <a:moveTo>
                    <a:pt x="2701" y="0"/>
                  </a:moveTo>
                  <a:lnTo>
                    <a:pt x="309" y="695"/>
                  </a:lnTo>
                  <a:lnTo>
                    <a:pt x="0" y="1824"/>
                  </a:lnTo>
                  <a:lnTo>
                    <a:pt x="394" y="2399"/>
                  </a:lnTo>
                  <a:lnTo>
                    <a:pt x="1485" y="2509"/>
                  </a:lnTo>
                  <a:lnTo>
                    <a:pt x="1901" y="1363"/>
                  </a:lnTo>
                  <a:close/>
                </a:path>
              </a:pathLst>
            </a:custGeom>
            <a:solidFill>
              <a:srgbClr val="E9E9E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852127" y="2028444"/>
            <a:ext cx="4900930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C00000"/>
                </a:solidFill>
                <a:latin typeface="Arial"/>
                <a:cs typeface="Arial"/>
              </a:rPr>
              <a:t>IF</a:t>
            </a:r>
            <a:r>
              <a:rPr sz="2000" b="1" spc="-3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the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casualty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is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breathing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on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their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spc="-25" dirty="0">
                <a:latin typeface="Arial"/>
                <a:cs typeface="Arial"/>
              </a:rPr>
              <a:t>own </a:t>
            </a:r>
            <a:r>
              <a:rPr sz="2000" b="1" dirty="0">
                <a:latin typeface="Arial"/>
                <a:cs typeface="Arial"/>
              </a:rPr>
              <a:t>but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unconscious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or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semiconscious</a:t>
            </a:r>
            <a:r>
              <a:rPr sz="2000" b="1" spc="-90" dirty="0">
                <a:latin typeface="Arial"/>
                <a:cs typeface="Arial"/>
              </a:rPr>
              <a:t> </a:t>
            </a:r>
            <a:r>
              <a:rPr sz="2000" b="1" spc="-25" dirty="0">
                <a:solidFill>
                  <a:srgbClr val="C00000"/>
                </a:solidFill>
                <a:latin typeface="Arial"/>
                <a:cs typeface="Arial"/>
              </a:rPr>
              <a:t>AND </a:t>
            </a:r>
            <a:r>
              <a:rPr sz="2000" b="1" dirty="0">
                <a:latin typeface="Arial"/>
                <a:cs typeface="Arial"/>
              </a:rPr>
              <a:t>there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is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no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airway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obstruction,</a:t>
            </a:r>
            <a:r>
              <a:rPr sz="2000" b="1" spc="-25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further </a:t>
            </a:r>
            <a:r>
              <a:rPr sz="2000" b="1" dirty="0">
                <a:latin typeface="Arial"/>
                <a:cs typeface="Arial"/>
              </a:rPr>
              <a:t>airway</a:t>
            </a:r>
            <a:r>
              <a:rPr sz="2000" b="1" spc="-3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management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is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best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achieved </a:t>
            </a:r>
            <a:r>
              <a:rPr sz="2000" b="1" dirty="0">
                <a:latin typeface="Arial"/>
                <a:cs typeface="Arial"/>
              </a:rPr>
              <a:t>with</a:t>
            </a:r>
            <a:r>
              <a:rPr sz="2000" b="1" spc="-4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a</a:t>
            </a:r>
            <a:r>
              <a:rPr sz="2000" b="1" spc="-3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nasopharyngeal</a:t>
            </a:r>
            <a:r>
              <a:rPr sz="2000" b="1" spc="-4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airway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(NPA)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050">
              <a:latin typeface="Arial"/>
              <a:cs typeface="Arial"/>
            </a:endParaRPr>
          </a:p>
          <a:p>
            <a:pPr marL="12700" marR="181610">
              <a:lnSpc>
                <a:spcPct val="100000"/>
              </a:lnSpc>
            </a:pPr>
            <a:r>
              <a:rPr sz="2000" b="1" dirty="0">
                <a:latin typeface="Arial"/>
                <a:cs typeface="Arial"/>
              </a:rPr>
              <a:t>An</a:t>
            </a:r>
            <a:r>
              <a:rPr sz="2000" b="1" spc="-25" dirty="0">
                <a:latin typeface="Arial"/>
                <a:cs typeface="Arial"/>
              </a:rPr>
              <a:t> </a:t>
            </a:r>
            <a:r>
              <a:rPr sz="2000" b="1" spc="-45" dirty="0">
                <a:latin typeface="Arial"/>
                <a:cs typeface="Arial"/>
              </a:rPr>
              <a:t>NPA</a:t>
            </a:r>
            <a:r>
              <a:rPr sz="2000" b="1" spc="-8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can</a:t>
            </a:r>
            <a:r>
              <a:rPr sz="2000" b="1" spc="-1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be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used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on</a:t>
            </a:r>
            <a:r>
              <a:rPr sz="2000" b="1" spc="-1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a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conscious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spc="-25" dirty="0">
                <a:latin typeface="Arial"/>
                <a:cs typeface="Arial"/>
              </a:rPr>
              <a:t>or </a:t>
            </a:r>
            <a:r>
              <a:rPr sz="2000" b="1" dirty="0">
                <a:latin typeface="Arial"/>
                <a:cs typeface="Arial"/>
              </a:rPr>
              <a:t>unconscious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casualty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to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spc="-20" dirty="0">
                <a:latin typeface="Arial"/>
                <a:cs typeface="Arial"/>
              </a:rPr>
              <a:t>help </a:t>
            </a:r>
            <a:r>
              <a:rPr sz="2000" b="1" dirty="0">
                <a:latin typeface="Arial"/>
                <a:cs typeface="Arial"/>
              </a:rPr>
              <a:t>open/maintain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an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open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airway</a:t>
            </a:r>
            <a:endParaRPr sz="2000">
              <a:latin typeface="Arial"/>
              <a:cs typeface="Arial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title"/>
          </p:nvPr>
        </p:nvSpPr>
        <p:spPr>
          <a:xfrm>
            <a:off x="3373746" y="926084"/>
            <a:ext cx="549656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C00000"/>
                </a:solidFill>
              </a:rPr>
              <a:t>MANAGING</a:t>
            </a:r>
            <a:r>
              <a:rPr spc="-10" dirty="0">
                <a:solidFill>
                  <a:srgbClr val="C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THE</a:t>
            </a:r>
            <a:r>
              <a:rPr spc="-135" dirty="0">
                <a:solidFill>
                  <a:srgbClr val="000000"/>
                </a:solidFill>
              </a:rPr>
              <a:t> </a:t>
            </a:r>
            <a:r>
              <a:rPr spc="-95" dirty="0">
                <a:solidFill>
                  <a:srgbClr val="000000"/>
                </a:solidFill>
              </a:rPr>
              <a:t>AIRWAY</a:t>
            </a:r>
          </a:p>
        </p:txBody>
      </p:sp>
      <p:sp>
        <p:nvSpPr>
          <p:cNvPr id="19" name="object 19"/>
          <p:cNvSpPr txBox="1"/>
          <p:nvPr/>
        </p:nvSpPr>
        <p:spPr>
          <a:xfrm>
            <a:off x="4404391" y="249428"/>
            <a:ext cx="33839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767171"/>
                </a:solidFill>
                <a:latin typeface="Arial"/>
                <a:cs typeface="Arial"/>
              </a:rPr>
              <a:t>OPENING</a:t>
            </a:r>
            <a:r>
              <a:rPr sz="2400" b="1" spc="-2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767171"/>
                </a:solidFill>
                <a:latin typeface="Arial"/>
                <a:cs typeface="Arial"/>
              </a:rPr>
              <a:t>THE</a:t>
            </a:r>
            <a:r>
              <a:rPr sz="2400" b="1" spc="-10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spc="-60" dirty="0">
                <a:solidFill>
                  <a:srgbClr val="767171"/>
                </a:solidFill>
                <a:latin typeface="Arial"/>
                <a:cs typeface="Arial"/>
              </a:rPr>
              <a:t>AIRWAY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20" name="object 2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266688" y="2005583"/>
            <a:ext cx="5593079" cy="3206496"/>
          </a:xfrm>
          <a:prstGeom prst="rect">
            <a:avLst/>
          </a:prstGeom>
        </p:spPr>
      </p:pic>
      <p:sp>
        <p:nvSpPr>
          <p:cNvPr id="21" name="object 21"/>
          <p:cNvSpPr/>
          <p:nvPr/>
        </p:nvSpPr>
        <p:spPr>
          <a:xfrm>
            <a:off x="5177384" y="5678061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89">
                <a:moveTo>
                  <a:pt x="359999" y="0"/>
                </a:moveTo>
                <a:lnTo>
                  <a:pt x="311149" y="3286"/>
                </a:lnTo>
                <a:lnTo>
                  <a:pt x="264297" y="12859"/>
                </a:lnTo>
                <a:lnTo>
                  <a:pt x="219871" y="28290"/>
                </a:lnTo>
                <a:lnTo>
                  <a:pt x="178300" y="49150"/>
                </a:lnTo>
                <a:lnTo>
                  <a:pt x="140014" y="75010"/>
                </a:lnTo>
                <a:lnTo>
                  <a:pt x="105441" y="105441"/>
                </a:lnTo>
                <a:lnTo>
                  <a:pt x="75010" y="140014"/>
                </a:lnTo>
                <a:lnTo>
                  <a:pt x="49150" y="178300"/>
                </a:lnTo>
                <a:lnTo>
                  <a:pt x="28290" y="219871"/>
                </a:lnTo>
                <a:lnTo>
                  <a:pt x="12859" y="264297"/>
                </a:lnTo>
                <a:lnTo>
                  <a:pt x="3286" y="311149"/>
                </a:lnTo>
                <a:lnTo>
                  <a:pt x="0" y="359999"/>
                </a:lnTo>
                <a:lnTo>
                  <a:pt x="3286" y="408849"/>
                </a:lnTo>
                <a:lnTo>
                  <a:pt x="12859" y="455701"/>
                </a:lnTo>
                <a:lnTo>
                  <a:pt x="28290" y="500128"/>
                </a:lnTo>
                <a:lnTo>
                  <a:pt x="49150" y="541698"/>
                </a:lnTo>
                <a:lnTo>
                  <a:pt x="75010" y="579985"/>
                </a:lnTo>
                <a:lnTo>
                  <a:pt x="105441" y="614558"/>
                </a:lnTo>
                <a:lnTo>
                  <a:pt x="140014" y="644989"/>
                </a:lnTo>
                <a:lnTo>
                  <a:pt x="178300" y="670849"/>
                </a:lnTo>
                <a:lnTo>
                  <a:pt x="219871" y="691709"/>
                </a:lnTo>
                <a:lnTo>
                  <a:pt x="264297" y="707140"/>
                </a:lnTo>
                <a:lnTo>
                  <a:pt x="311149" y="716713"/>
                </a:lnTo>
                <a:lnTo>
                  <a:pt x="359999" y="719999"/>
                </a:lnTo>
                <a:lnTo>
                  <a:pt x="408849" y="716713"/>
                </a:lnTo>
                <a:lnTo>
                  <a:pt x="455701" y="707140"/>
                </a:lnTo>
                <a:lnTo>
                  <a:pt x="500128" y="691709"/>
                </a:lnTo>
                <a:lnTo>
                  <a:pt x="541698" y="670849"/>
                </a:lnTo>
                <a:lnTo>
                  <a:pt x="579985" y="644989"/>
                </a:lnTo>
                <a:lnTo>
                  <a:pt x="614558" y="614558"/>
                </a:lnTo>
                <a:lnTo>
                  <a:pt x="644989" y="579985"/>
                </a:lnTo>
                <a:lnTo>
                  <a:pt x="670849" y="541698"/>
                </a:lnTo>
                <a:lnTo>
                  <a:pt x="691709" y="500128"/>
                </a:lnTo>
                <a:lnTo>
                  <a:pt x="707140" y="455701"/>
                </a:lnTo>
                <a:lnTo>
                  <a:pt x="716713" y="408849"/>
                </a:lnTo>
                <a:lnTo>
                  <a:pt x="719999" y="359999"/>
                </a:lnTo>
                <a:lnTo>
                  <a:pt x="716713" y="311149"/>
                </a:lnTo>
                <a:lnTo>
                  <a:pt x="707140" y="264297"/>
                </a:lnTo>
                <a:lnTo>
                  <a:pt x="691709" y="219871"/>
                </a:lnTo>
                <a:lnTo>
                  <a:pt x="670849" y="178300"/>
                </a:lnTo>
                <a:lnTo>
                  <a:pt x="644989" y="140014"/>
                </a:lnTo>
                <a:lnTo>
                  <a:pt x="614558" y="105441"/>
                </a:lnTo>
                <a:lnTo>
                  <a:pt x="579985" y="75010"/>
                </a:lnTo>
                <a:lnTo>
                  <a:pt x="541698" y="49150"/>
                </a:lnTo>
                <a:lnTo>
                  <a:pt x="500128" y="28290"/>
                </a:lnTo>
                <a:lnTo>
                  <a:pt x="455701" y="12859"/>
                </a:lnTo>
                <a:lnTo>
                  <a:pt x="408849" y="3286"/>
                </a:lnTo>
                <a:lnTo>
                  <a:pt x="359999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4719369" y="5777484"/>
            <a:ext cx="249428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59765" algn="l"/>
                <a:tab pos="1267460" algn="l"/>
              </a:tabLst>
            </a:pP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	</a:t>
            </a:r>
            <a:r>
              <a:rPr sz="4800" spc="-75" baseline="2604" dirty="0">
                <a:solidFill>
                  <a:srgbClr val="FFFFFF"/>
                </a:solidFill>
                <a:latin typeface="Arial Black"/>
                <a:cs typeface="Arial Black"/>
              </a:rPr>
              <a:t>A</a:t>
            </a:r>
            <a:r>
              <a:rPr sz="4800" baseline="2604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sz="4800" baseline="1736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4800" spc="-157" baseline="1736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4800" baseline="1736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4800" spc="-187" baseline="1736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4800" spc="-75" baseline="1736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4800" baseline="1736">
              <a:latin typeface="Arial Black"/>
              <a:cs typeface="Arial Black"/>
            </a:endParaRPr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14</a:t>
            </a:fld>
            <a:endParaRPr spc="-25" dirty="0"/>
          </a:p>
        </p:txBody>
      </p:sp>
      <p:sp>
        <p:nvSpPr>
          <p:cNvPr id="24" name="object 2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0967087" y="263878"/>
            <a:ext cx="946785" cy="404495"/>
            <a:chOff x="10967087" y="263878"/>
            <a:chExt cx="946785" cy="404495"/>
          </a:xfrm>
        </p:grpSpPr>
        <p:sp>
          <p:nvSpPr>
            <p:cNvPr id="3" name="object 3"/>
            <p:cNvSpPr/>
            <p:nvPr/>
          </p:nvSpPr>
          <p:spPr>
            <a:xfrm>
              <a:off x="11234474" y="305153"/>
              <a:ext cx="389255" cy="362585"/>
            </a:xfrm>
            <a:custGeom>
              <a:avLst/>
              <a:gdLst/>
              <a:ahLst/>
              <a:cxnLst/>
              <a:rect l="l" t="t" r="r" b="b"/>
              <a:pathLst>
                <a:path w="389254" h="362584">
                  <a:moveTo>
                    <a:pt x="255315" y="0"/>
                  </a:moveTo>
                  <a:lnTo>
                    <a:pt x="133697" y="0"/>
                  </a:lnTo>
                  <a:lnTo>
                    <a:pt x="0" y="358962"/>
                  </a:lnTo>
                  <a:lnTo>
                    <a:pt x="113197" y="358962"/>
                  </a:lnTo>
                  <a:lnTo>
                    <a:pt x="121811" y="330001"/>
                  </a:lnTo>
                  <a:lnTo>
                    <a:pt x="126095" y="316285"/>
                  </a:lnTo>
                  <a:lnTo>
                    <a:pt x="130891" y="303486"/>
                  </a:lnTo>
                  <a:lnTo>
                    <a:pt x="255502" y="303486"/>
                  </a:lnTo>
                  <a:lnTo>
                    <a:pt x="260103" y="318171"/>
                  </a:lnTo>
                  <a:lnTo>
                    <a:pt x="264105" y="332856"/>
                  </a:lnTo>
                  <a:lnTo>
                    <a:pt x="268545" y="347540"/>
                  </a:lnTo>
                  <a:lnTo>
                    <a:pt x="274460" y="362225"/>
                  </a:lnTo>
                  <a:lnTo>
                    <a:pt x="389144" y="362225"/>
                  </a:lnTo>
                  <a:lnTo>
                    <a:pt x="255315" y="0"/>
                  </a:lnTo>
                  <a:close/>
                </a:path>
              </a:pathLst>
            </a:custGeom>
            <a:solidFill>
              <a:srgbClr val="4E6E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304408" y="367155"/>
              <a:ext cx="234950" cy="219710"/>
            </a:xfrm>
            <a:custGeom>
              <a:avLst/>
              <a:gdLst/>
              <a:ahLst/>
              <a:cxnLst/>
              <a:rect l="l" t="t" r="r" b="b"/>
              <a:pathLst>
                <a:path w="234950" h="219709">
                  <a:moveTo>
                    <a:pt x="64794" y="0"/>
                  </a:moveTo>
                  <a:lnTo>
                    <a:pt x="0" y="191719"/>
                  </a:lnTo>
                  <a:lnTo>
                    <a:pt x="117416" y="219276"/>
                  </a:lnTo>
                  <a:lnTo>
                    <a:pt x="234746" y="204501"/>
                  </a:lnTo>
                  <a:lnTo>
                    <a:pt x="203808" y="38591"/>
                  </a:lnTo>
                  <a:lnTo>
                    <a:pt x="6479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/>
          <p:nvPr/>
        </p:nvSpPr>
        <p:spPr>
          <a:xfrm>
            <a:off x="10790835" y="783221"/>
            <a:ext cx="734060" cy="60325"/>
          </a:xfrm>
          <a:custGeom>
            <a:avLst/>
            <a:gdLst/>
            <a:ahLst/>
            <a:cxnLst/>
            <a:rect l="l" t="t" r="r" b="b"/>
            <a:pathLst>
              <a:path w="734059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734059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734059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734059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734059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734059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734059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734059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734059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734059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734059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734059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734059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734059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1529530" y="783221"/>
            <a:ext cx="258445" cy="60325"/>
          </a:xfrm>
          <a:custGeom>
            <a:avLst/>
            <a:gdLst/>
            <a:ahLst/>
            <a:cxnLst/>
            <a:rect l="l" t="t" r="r" b="b"/>
            <a:pathLst>
              <a:path w="258445" h="60325">
                <a:moveTo>
                  <a:pt x="48361" y="28486"/>
                </a:moveTo>
                <a:lnTo>
                  <a:pt x="28600" y="28486"/>
                </a:lnTo>
                <a:lnTo>
                  <a:pt x="28600" y="34518"/>
                </a:lnTo>
                <a:lnTo>
                  <a:pt x="41605" y="34518"/>
                </a:lnTo>
                <a:lnTo>
                  <a:pt x="41605" y="52400"/>
                </a:lnTo>
                <a:lnTo>
                  <a:pt x="37757" y="53327"/>
                </a:lnTo>
                <a:lnTo>
                  <a:pt x="33820" y="53784"/>
                </a:lnTo>
                <a:lnTo>
                  <a:pt x="22364" y="53784"/>
                </a:lnTo>
                <a:lnTo>
                  <a:pt x="16738" y="51765"/>
                </a:lnTo>
                <a:lnTo>
                  <a:pt x="9080" y="43662"/>
                </a:lnTo>
                <a:lnTo>
                  <a:pt x="7162" y="37719"/>
                </a:lnTo>
                <a:lnTo>
                  <a:pt x="7162" y="22415"/>
                </a:lnTo>
                <a:lnTo>
                  <a:pt x="9144" y="16573"/>
                </a:lnTo>
                <a:lnTo>
                  <a:pt x="17106" y="8153"/>
                </a:lnTo>
                <a:lnTo>
                  <a:pt x="22631" y="6045"/>
                </a:lnTo>
                <a:lnTo>
                  <a:pt x="34569" y="6045"/>
                </a:lnTo>
                <a:lnTo>
                  <a:pt x="39611" y="7150"/>
                </a:lnTo>
                <a:lnTo>
                  <a:pt x="44869" y="9385"/>
                </a:lnTo>
                <a:lnTo>
                  <a:pt x="47498" y="3416"/>
                </a:lnTo>
                <a:lnTo>
                  <a:pt x="42138" y="1143"/>
                </a:lnTo>
                <a:lnTo>
                  <a:pt x="36360" y="0"/>
                </a:lnTo>
                <a:lnTo>
                  <a:pt x="24028" y="0"/>
                </a:lnTo>
                <a:lnTo>
                  <a:pt x="0" y="23837"/>
                </a:lnTo>
                <a:lnTo>
                  <a:pt x="0" y="39306"/>
                </a:lnTo>
                <a:lnTo>
                  <a:pt x="2451" y="46634"/>
                </a:lnTo>
                <a:lnTo>
                  <a:pt x="12268" y="57099"/>
                </a:lnTo>
                <a:lnTo>
                  <a:pt x="19113" y="59715"/>
                </a:lnTo>
                <a:lnTo>
                  <a:pt x="32105" y="59715"/>
                </a:lnTo>
                <a:lnTo>
                  <a:pt x="35801" y="59461"/>
                </a:lnTo>
                <a:lnTo>
                  <a:pt x="42164" y="58445"/>
                </a:lnTo>
                <a:lnTo>
                  <a:pt x="45288" y="57708"/>
                </a:lnTo>
                <a:lnTo>
                  <a:pt x="48361" y="56730"/>
                </a:lnTo>
                <a:lnTo>
                  <a:pt x="48361" y="28486"/>
                </a:lnTo>
                <a:close/>
              </a:path>
              <a:path w="258445" h="60325">
                <a:moveTo>
                  <a:pt x="94742" y="838"/>
                </a:moveTo>
                <a:lnTo>
                  <a:pt x="62331" y="838"/>
                </a:lnTo>
                <a:lnTo>
                  <a:pt x="62331" y="58915"/>
                </a:lnTo>
                <a:lnTo>
                  <a:pt x="94742" y="58915"/>
                </a:lnTo>
                <a:lnTo>
                  <a:pt x="94742" y="52870"/>
                </a:lnTo>
                <a:lnTo>
                  <a:pt x="69088" y="52870"/>
                </a:lnTo>
                <a:lnTo>
                  <a:pt x="69088" y="31508"/>
                </a:lnTo>
                <a:lnTo>
                  <a:pt x="93192" y="31508"/>
                </a:lnTo>
                <a:lnTo>
                  <a:pt x="93192" y="25552"/>
                </a:lnTo>
                <a:lnTo>
                  <a:pt x="69088" y="25552"/>
                </a:lnTo>
                <a:lnTo>
                  <a:pt x="69088" y="6832"/>
                </a:lnTo>
                <a:lnTo>
                  <a:pt x="94742" y="6832"/>
                </a:lnTo>
                <a:lnTo>
                  <a:pt x="94742" y="838"/>
                </a:lnTo>
                <a:close/>
              </a:path>
              <a:path w="258445" h="60325">
                <a:moveTo>
                  <a:pt x="153047" y="838"/>
                </a:moveTo>
                <a:lnTo>
                  <a:pt x="146735" y="838"/>
                </a:lnTo>
                <a:lnTo>
                  <a:pt x="146672" y="35839"/>
                </a:lnTo>
                <a:lnTo>
                  <a:pt x="147281" y="49377"/>
                </a:lnTo>
                <a:lnTo>
                  <a:pt x="146964" y="49377"/>
                </a:lnTo>
                <a:lnTo>
                  <a:pt x="115265" y="838"/>
                </a:lnTo>
                <a:lnTo>
                  <a:pt x="107632" y="838"/>
                </a:lnTo>
                <a:lnTo>
                  <a:pt x="107632" y="58915"/>
                </a:lnTo>
                <a:lnTo>
                  <a:pt x="113880" y="58915"/>
                </a:lnTo>
                <a:lnTo>
                  <a:pt x="113880" y="21132"/>
                </a:lnTo>
                <a:lnTo>
                  <a:pt x="113665" y="15887"/>
                </a:lnTo>
                <a:lnTo>
                  <a:pt x="113233" y="10172"/>
                </a:lnTo>
                <a:lnTo>
                  <a:pt x="113563" y="10172"/>
                </a:lnTo>
                <a:lnTo>
                  <a:pt x="145338" y="58915"/>
                </a:lnTo>
                <a:lnTo>
                  <a:pt x="153047" y="58915"/>
                </a:lnTo>
                <a:lnTo>
                  <a:pt x="153047" y="838"/>
                </a:lnTo>
                <a:close/>
              </a:path>
              <a:path w="258445" h="60325">
                <a:moveTo>
                  <a:pt x="210007" y="3340"/>
                </a:moveTo>
                <a:lnTo>
                  <a:pt x="205447" y="1117"/>
                </a:lnTo>
                <a:lnTo>
                  <a:pt x="200126" y="12"/>
                </a:lnTo>
                <a:lnTo>
                  <a:pt x="188290" y="12"/>
                </a:lnTo>
                <a:lnTo>
                  <a:pt x="166014" y="23812"/>
                </a:lnTo>
                <a:lnTo>
                  <a:pt x="166014" y="39357"/>
                </a:lnTo>
                <a:lnTo>
                  <a:pt x="168351" y="46736"/>
                </a:lnTo>
                <a:lnTo>
                  <a:pt x="177660" y="57111"/>
                </a:lnTo>
                <a:lnTo>
                  <a:pt x="184264" y="59702"/>
                </a:lnTo>
                <a:lnTo>
                  <a:pt x="198742" y="59702"/>
                </a:lnTo>
                <a:lnTo>
                  <a:pt x="203708" y="58953"/>
                </a:lnTo>
                <a:lnTo>
                  <a:pt x="207746" y="57442"/>
                </a:lnTo>
                <a:lnTo>
                  <a:pt x="207746" y="51523"/>
                </a:lnTo>
                <a:lnTo>
                  <a:pt x="202552" y="52984"/>
                </a:lnTo>
                <a:lnTo>
                  <a:pt x="197916" y="53708"/>
                </a:lnTo>
                <a:lnTo>
                  <a:pt x="187261" y="53708"/>
                </a:lnTo>
                <a:lnTo>
                  <a:pt x="182168" y="51638"/>
                </a:lnTo>
                <a:lnTo>
                  <a:pt x="175044" y="43357"/>
                </a:lnTo>
                <a:lnTo>
                  <a:pt x="173253" y="37477"/>
                </a:lnTo>
                <a:lnTo>
                  <a:pt x="173253" y="22491"/>
                </a:lnTo>
                <a:lnTo>
                  <a:pt x="175107" y="16662"/>
                </a:lnTo>
                <a:lnTo>
                  <a:pt x="182511" y="8166"/>
                </a:lnTo>
                <a:lnTo>
                  <a:pt x="187553" y="6045"/>
                </a:lnTo>
                <a:lnTo>
                  <a:pt x="193941" y="6045"/>
                </a:lnTo>
                <a:lnTo>
                  <a:pt x="198348" y="6045"/>
                </a:lnTo>
                <a:lnTo>
                  <a:pt x="202742" y="7073"/>
                </a:lnTo>
                <a:lnTo>
                  <a:pt x="207149" y="9144"/>
                </a:lnTo>
                <a:lnTo>
                  <a:pt x="210007" y="3340"/>
                </a:lnTo>
                <a:close/>
              </a:path>
              <a:path w="258445" h="60325">
                <a:moveTo>
                  <a:pt x="258064" y="838"/>
                </a:moveTo>
                <a:lnTo>
                  <a:pt x="250736" y="838"/>
                </a:lnTo>
                <a:lnTo>
                  <a:pt x="235229" y="29870"/>
                </a:lnTo>
                <a:lnTo>
                  <a:pt x="219837" y="838"/>
                </a:lnTo>
                <a:lnTo>
                  <a:pt x="212432" y="838"/>
                </a:lnTo>
                <a:lnTo>
                  <a:pt x="231813" y="36715"/>
                </a:lnTo>
                <a:lnTo>
                  <a:pt x="231813" y="58915"/>
                </a:lnTo>
                <a:lnTo>
                  <a:pt x="238645" y="58915"/>
                </a:lnTo>
                <a:lnTo>
                  <a:pt x="238645" y="36385"/>
                </a:lnTo>
                <a:lnTo>
                  <a:pt x="258064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" name="object 9"/>
          <p:cNvGrpSpPr/>
          <p:nvPr/>
        </p:nvGrpSpPr>
        <p:grpSpPr>
          <a:xfrm>
            <a:off x="11522182" y="263879"/>
            <a:ext cx="392430" cy="375285"/>
            <a:chOff x="11522182" y="263879"/>
            <a:chExt cx="392430" cy="375285"/>
          </a:xfrm>
        </p:grpSpPr>
        <p:sp>
          <p:nvSpPr>
            <p:cNvPr id="10" name="object 10"/>
            <p:cNvSpPr/>
            <p:nvPr/>
          </p:nvSpPr>
          <p:spPr>
            <a:xfrm>
              <a:off x="11522182" y="263879"/>
              <a:ext cx="392430" cy="375285"/>
            </a:xfrm>
            <a:custGeom>
              <a:avLst/>
              <a:gdLst/>
              <a:ahLst/>
              <a:cxnLst/>
              <a:rect l="l" t="t" r="r" b="b"/>
              <a:pathLst>
                <a:path w="392429" h="375284">
                  <a:moveTo>
                    <a:pt x="177880" y="340639"/>
                  </a:moveTo>
                  <a:lnTo>
                    <a:pt x="111723" y="340639"/>
                  </a:lnTo>
                  <a:lnTo>
                    <a:pt x="125483" y="375213"/>
                  </a:lnTo>
                  <a:lnTo>
                    <a:pt x="177880" y="340639"/>
                  </a:lnTo>
                  <a:close/>
                </a:path>
                <a:path w="392429" h="375284">
                  <a:moveTo>
                    <a:pt x="98211" y="26567"/>
                  </a:moveTo>
                  <a:lnTo>
                    <a:pt x="60621" y="36053"/>
                  </a:lnTo>
                  <a:lnTo>
                    <a:pt x="20023" y="52176"/>
                  </a:lnTo>
                  <a:lnTo>
                    <a:pt x="13214" y="55413"/>
                  </a:lnTo>
                  <a:lnTo>
                    <a:pt x="4734" y="56079"/>
                  </a:lnTo>
                  <a:lnTo>
                    <a:pt x="0" y="62410"/>
                  </a:lnTo>
                  <a:lnTo>
                    <a:pt x="16972" y="101955"/>
                  </a:lnTo>
                  <a:lnTo>
                    <a:pt x="62791" y="217041"/>
                  </a:lnTo>
                  <a:lnTo>
                    <a:pt x="111652" y="340668"/>
                  </a:lnTo>
                  <a:lnTo>
                    <a:pt x="177880" y="340639"/>
                  </a:lnTo>
                  <a:lnTo>
                    <a:pt x="222339" y="311834"/>
                  </a:lnTo>
                  <a:lnTo>
                    <a:pt x="265893" y="286688"/>
                  </a:lnTo>
                  <a:lnTo>
                    <a:pt x="304054" y="269643"/>
                  </a:lnTo>
                  <a:lnTo>
                    <a:pt x="318435" y="268776"/>
                  </a:lnTo>
                  <a:lnTo>
                    <a:pt x="391841" y="268776"/>
                  </a:lnTo>
                  <a:lnTo>
                    <a:pt x="391929" y="185032"/>
                  </a:lnTo>
                  <a:lnTo>
                    <a:pt x="392177" y="185016"/>
                  </a:lnTo>
                  <a:lnTo>
                    <a:pt x="392177" y="138987"/>
                  </a:lnTo>
                  <a:lnTo>
                    <a:pt x="391474" y="138987"/>
                  </a:lnTo>
                  <a:lnTo>
                    <a:pt x="391595" y="65728"/>
                  </a:lnTo>
                  <a:lnTo>
                    <a:pt x="392177" y="65641"/>
                  </a:lnTo>
                  <a:lnTo>
                    <a:pt x="392177" y="52176"/>
                  </a:lnTo>
                  <a:lnTo>
                    <a:pt x="195310" y="52176"/>
                  </a:lnTo>
                  <a:lnTo>
                    <a:pt x="180272" y="48907"/>
                  </a:lnTo>
                  <a:lnTo>
                    <a:pt x="165502" y="42670"/>
                  </a:lnTo>
                  <a:lnTo>
                    <a:pt x="143588" y="33066"/>
                  </a:lnTo>
                  <a:lnTo>
                    <a:pt x="121207" y="27408"/>
                  </a:lnTo>
                  <a:lnTo>
                    <a:pt x="98211" y="26567"/>
                  </a:lnTo>
                  <a:close/>
                </a:path>
                <a:path w="392429" h="375284">
                  <a:moveTo>
                    <a:pt x="391841" y="268776"/>
                  </a:moveTo>
                  <a:lnTo>
                    <a:pt x="318435" y="268776"/>
                  </a:lnTo>
                  <a:lnTo>
                    <a:pt x="331475" y="272512"/>
                  </a:lnTo>
                  <a:lnTo>
                    <a:pt x="343218" y="280715"/>
                  </a:lnTo>
                  <a:lnTo>
                    <a:pt x="354425" y="289171"/>
                  </a:lnTo>
                  <a:lnTo>
                    <a:pt x="365958" y="293506"/>
                  </a:lnTo>
                  <a:lnTo>
                    <a:pt x="378361" y="293656"/>
                  </a:lnTo>
                  <a:lnTo>
                    <a:pt x="392177" y="289554"/>
                  </a:lnTo>
                  <a:lnTo>
                    <a:pt x="392177" y="270299"/>
                  </a:lnTo>
                  <a:lnTo>
                    <a:pt x="391840" y="270299"/>
                  </a:lnTo>
                  <a:lnTo>
                    <a:pt x="391841" y="268776"/>
                  </a:lnTo>
                  <a:close/>
                </a:path>
                <a:path w="392429" h="375284">
                  <a:moveTo>
                    <a:pt x="392177" y="270233"/>
                  </a:moveTo>
                  <a:lnTo>
                    <a:pt x="391840" y="270299"/>
                  </a:lnTo>
                  <a:lnTo>
                    <a:pt x="392177" y="270299"/>
                  </a:lnTo>
                  <a:close/>
                </a:path>
                <a:path w="392429" h="375284">
                  <a:moveTo>
                    <a:pt x="392177" y="138954"/>
                  </a:moveTo>
                  <a:lnTo>
                    <a:pt x="391474" y="138987"/>
                  </a:lnTo>
                  <a:lnTo>
                    <a:pt x="392177" y="138987"/>
                  </a:lnTo>
                  <a:close/>
                </a:path>
                <a:path w="392429" h="375284">
                  <a:moveTo>
                    <a:pt x="340300" y="4862"/>
                  </a:moveTo>
                  <a:lnTo>
                    <a:pt x="334275" y="7146"/>
                  </a:lnTo>
                  <a:lnTo>
                    <a:pt x="239101" y="44625"/>
                  </a:lnTo>
                  <a:lnTo>
                    <a:pt x="232567" y="46159"/>
                  </a:lnTo>
                  <a:lnTo>
                    <a:pt x="226352" y="48388"/>
                  </a:lnTo>
                  <a:lnTo>
                    <a:pt x="210659" y="52122"/>
                  </a:lnTo>
                  <a:lnTo>
                    <a:pt x="195312" y="52176"/>
                  </a:lnTo>
                  <a:lnTo>
                    <a:pt x="392177" y="52176"/>
                  </a:lnTo>
                  <a:lnTo>
                    <a:pt x="392177" y="5237"/>
                  </a:lnTo>
                  <a:lnTo>
                    <a:pt x="347587" y="5237"/>
                  </a:lnTo>
                  <a:lnTo>
                    <a:pt x="340300" y="4862"/>
                  </a:lnTo>
                  <a:close/>
                </a:path>
                <a:path w="392429" h="375284">
                  <a:moveTo>
                    <a:pt x="392177" y="0"/>
                  </a:moveTo>
                  <a:lnTo>
                    <a:pt x="347587" y="5237"/>
                  </a:lnTo>
                  <a:lnTo>
                    <a:pt x="392177" y="5237"/>
                  </a:lnTo>
                  <a:lnTo>
                    <a:pt x="392177" y="0"/>
                  </a:lnTo>
                  <a:close/>
                </a:path>
              </a:pathLst>
            </a:custGeom>
            <a:solidFill>
              <a:srgbClr val="4E6E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1539153" y="307928"/>
              <a:ext cx="374650" cy="297180"/>
            </a:xfrm>
            <a:custGeom>
              <a:avLst/>
              <a:gdLst/>
              <a:ahLst/>
              <a:cxnLst/>
              <a:rect l="l" t="t" r="r" b="b"/>
              <a:pathLst>
                <a:path w="374650" h="297180">
                  <a:moveTo>
                    <a:pt x="373780" y="0"/>
                  </a:moveTo>
                  <a:lnTo>
                    <a:pt x="355457" y="5659"/>
                  </a:lnTo>
                  <a:lnTo>
                    <a:pt x="308638" y="16721"/>
                  </a:lnTo>
                  <a:lnTo>
                    <a:pt x="245545" y="24316"/>
                  </a:lnTo>
                  <a:lnTo>
                    <a:pt x="178399" y="19573"/>
                  </a:lnTo>
                  <a:lnTo>
                    <a:pt x="113904" y="17762"/>
                  </a:lnTo>
                  <a:lnTo>
                    <a:pt x="56648" y="31806"/>
                  </a:lnTo>
                  <a:lnTo>
                    <a:pt x="15668" y="49317"/>
                  </a:lnTo>
                  <a:lnTo>
                    <a:pt x="0" y="57906"/>
                  </a:lnTo>
                  <a:lnTo>
                    <a:pt x="45817" y="172994"/>
                  </a:lnTo>
                  <a:lnTo>
                    <a:pt x="94682" y="296621"/>
                  </a:lnTo>
                  <a:lnTo>
                    <a:pt x="108220" y="290384"/>
                  </a:lnTo>
                  <a:lnTo>
                    <a:pt x="141272" y="273400"/>
                  </a:lnTo>
                  <a:lnTo>
                    <a:pt x="182493" y="248258"/>
                  </a:lnTo>
                  <a:lnTo>
                    <a:pt x="220538" y="217548"/>
                  </a:lnTo>
                  <a:lnTo>
                    <a:pt x="262922" y="200552"/>
                  </a:lnTo>
                  <a:lnTo>
                    <a:pt x="313686" y="205583"/>
                  </a:lnTo>
                  <a:lnTo>
                    <a:pt x="356280" y="218773"/>
                  </a:lnTo>
                  <a:lnTo>
                    <a:pt x="374155" y="226251"/>
                  </a:lnTo>
                  <a:lnTo>
                    <a:pt x="37378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>
            <a:off x="10967087" y="263878"/>
            <a:ext cx="946785" cy="404495"/>
            <a:chOff x="10967087" y="263878"/>
            <a:chExt cx="946785" cy="404495"/>
          </a:xfrm>
        </p:grpSpPr>
        <p:sp>
          <p:nvSpPr>
            <p:cNvPr id="14" name="object 14"/>
            <p:cNvSpPr/>
            <p:nvPr/>
          </p:nvSpPr>
          <p:spPr>
            <a:xfrm>
              <a:off x="10967085" y="307936"/>
              <a:ext cx="656590" cy="360045"/>
            </a:xfrm>
            <a:custGeom>
              <a:avLst/>
              <a:gdLst/>
              <a:ahLst/>
              <a:cxnLst/>
              <a:rect l="l" t="t" r="r" b="b"/>
              <a:pathLst>
                <a:path w="656590" h="360045">
                  <a:moveTo>
                    <a:pt x="342493" y="3263"/>
                  </a:moveTo>
                  <a:lnTo>
                    <a:pt x="339826" y="330"/>
                  </a:lnTo>
                  <a:lnTo>
                    <a:pt x="230162" y="330"/>
                  </a:lnTo>
                  <a:lnTo>
                    <a:pt x="230162" y="125349"/>
                  </a:lnTo>
                  <a:lnTo>
                    <a:pt x="109245" y="125349"/>
                  </a:lnTo>
                  <a:lnTo>
                    <a:pt x="109245" y="190"/>
                  </a:lnTo>
                  <a:lnTo>
                    <a:pt x="38" y="190"/>
                  </a:lnTo>
                  <a:lnTo>
                    <a:pt x="38" y="18262"/>
                  </a:lnTo>
                  <a:lnTo>
                    <a:pt x="15201" y="32245"/>
                  </a:lnTo>
                  <a:lnTo>
                    <a:pt x="28765" y="48336"/>
                  </a:lnTo>
                  <a:lnTo>
                    <a:pt x="48285" y="82727"/>
                  </a:lnTo>
                  <a:lnTo>
                    <a:pt x="60083" y="128155"/>
                  </a:lnTo>
                  <a:lnTo>
                    <a:pt x="65722" y="174764"/>
                  </a:lnTo>
                  <a:lnTo>
                    <a:pt x="65392" y="193484"/>
                  </a:lnTo>
                  <a:lnTo>
                    <a:pt x="59893" y="239814"/>
                  </a:lnTo>
                  <a:lnTo>
                    <a:pt x="48018" y="280301"/>
                  </a:lnTo>
                  <a:lnTo>
                    <a:pt x="19469" y="323062"/>
                  </a:lnTo>
                  <a:lnTo>
                    <a:pt x="0" y="340817"/>
                  </a:lnTo>
                  <a:lnTo>
                    <a:pt x="0" y="359371"/>
                  </a:lnTo>
                  <a:lnTo>
                    <a:pt x="110109" y="359371"/>
                  </a:lnTo>
                  <a:lnTo>
                    <a:pt x="110109" y="215315"/>
                  </a:lnTo>
                  <a:lnTo>
                    <a:pt x="230568" y="215315"/>
                  </a:lnTo>
                  <a:lnTo>
                    <a:pt x="230568" y="358990"/>
                  </a:lnTo>
                  <a:lnTo>
                    <a:pt x="238506" y="359765"/>
                  </a:lnTo>
                  <a:lnTo>
                    <a:pt x="245465" y="359994"/>
                  </a:lnTo>
                  <a:lnTo>
                    <a:pt x="251472" y="359054"/>
                  </a:lnTo>
                  <a:lnTo>
                    <a:pt x="255295" y="356120"/>
                  </a:lnTo>
                  <a:lnTo>
                    <a:pt x="255917" y="352526"/>
                  </a:lnTo>
                  <a:lnTo>
                    <a:pt x="335661" y="138734"/>
                  </a:lnTo>
                  <a:lnTo>
                    <a:pt x="338302" y="130594"/>
                  </a:lnTo>
                  <a:lnTo>
                    <a:pt x="340182" y="122339"/>
                  </a:lnTo>
                  <a:lnTo>
                    <a:pt x="341274" y="113919"/>
                  </a:lnTo>
                  <a:lnTo>
                    <a:pt x="341541" y="105232"/>
                  </a:lnTo>
                  <a:lnTo>
                    <a:pt x="341299" y="81470"/>
                  </a:lnTo>
                  <a:lnTo>
                    <a:pt x="341287" y="6858"/>
                  </a:lnTo>
                  <a:lnTo>
                    <a:pt x="342493" y="3263"/>
                  </a:lnTo>
                  <a:close/>
                </a:path>
                <a:path w="656590" h="360045">
                  <a:moveTo>
                    <a:pt x="656526" y="359524"/>
                  </a:moveTo>
                  <a:lnTo>
                    <a:pt x="634885" y="301383"/>
                  </a:lnTo>
                  <a:lnTo>
                    <a:pt x="615073" y="248170"/>
                  </a:lnTo>
                  <a:lnTo>
                    <a:pt x="614133" y="245656"/>
                  </a:lnTo>
                  <a:lnTo>
                    <a:pt x="559104" y="97815"/>
                  </a:lnTo>
                  <a:lnTo>
                    <a:pt x="538937" y="43637"/>
                  </a:lnTo>
                  <a:lnTo>
                    <a:pt x="538937" y="157797"/>
                  </a:lnTo>
                  <a:lnTo>
                    <a:pt x="493141" y="191846"/>
                  </a:lnTo>
                  <a:lnTo>
                    <a:pt x="499719" y="212344"/>
                  </a:lnTo>
                  <a:lnTo>
                    <a:pt x="502970" y="222618"/>
                  </a:lnTo>
                  <a:lnTo>
                    <a:pt x="506133" y="232905"/>
                  </a:lnTo>
                  <a:lnTo>
                    <a:pt x="507441" y="237261"/>
                  </a:lnTo>
                  <a:lnTo>
                    <a:pt x="510501" y="241350"/>
                  </a:lnTo>
                  <a:lnTo>
                    <a:pt x="508876" y="246354"/>
                  </a:lnTo>
                  <a:lnTo>
                    <a:pt x="511251" y="245656"/>
                  </a:lnTo>
                  <a:lnTo>
                    <a:pt x="510451" y="247015"/>
                  </a:lnTo>
                  <a:lnTo>
                    <a:pt x="510044" y="248170"/>
                  </a:lnTo>
                  <a:lnTo>
                    <a:pt x="508965" y="248056"/>
                  </a:lnTo>
                  <a:lnTo>
                    <a:pt x="508558" y="247484"/>
                  </a:lnTo>
                  <a:lnTo>
                    <a:pt x="508622" y="247218"/>
                  </a:lnTo>
                  <a:lnTo>
                    <a:pt x="508800" y="246430"/>
                  </a:lnTo>
                  <a:lnTo>
                    <a:pt x="499935" y="241604"/>
                  </a:lnTo>
                  <a:lnTo>
                    <a:pt x="491718" y="235788"/>
                  </a:lnTo>
                  <a:lnTo>
                    <a:pt x="483755" y="229616"/>
                  </a:lnTo>
                  <a:lnTo>
                    <a:pt x="475615" y="223697"/>
                  </a:lnTo>
                  <a:lnTo>
                    <a:pt x="471411" y="220903"/>
                  </a:lnTo>
                  <a:lnTo>
                    <a:pt x="467360" y="217868"/>
                  </a:lnTo>
                  <a:lnTo>
                    <a:pt x="462508" y="214426"/>
                  </a:lnTo>
                  <a:lnTo>
                    <a:pt x="416902" y="247218"/>
                  </a:lnTo>
                  <a:lnTo>
                    <a:pt x="414896" y="245414"/>
                  </a:lnTo>
                  <a:lnTo>
                    <a:pt x="431812" y="191782"/>
                  </a:lnTo>
                  <a:lnTo>
                    <a:pt x="383552" y="156095"/>
                  </a:lnTo>
                  <a:lnTo>
                    <a:pt x="443280" y="156095"/>
                  </a:lnTo>
                  <a:lnTo>
                    <a:pt x="462407" y="97815"/>
                  </a:lnTo>
                  <a:lnTo>
                    <a:pt x="481609" y="155625"/>
                  </a:lnTo>
                  <a:lnTo>
                    <a:pt x="537781" y="155625"/>
                  </a:lnTo>
                  <a:lnTo>
                    <a:pt x="538937" y="157797"/>
                  </a:lnTo>
                  <a:lnTo>
                    <a:pt x="538937" y="43637"/>
                  </a:lnTo>
                  <a:lnTo>
                    <a:pt x="522693" y="0"/>
                  </a:lnTo>
                  <a:lnTo>
                    <a:pt x="401078" y="0"/>
                  </a:lnTo>
                  <a:lnTo>
                    <a:pt x="267385" y="359244"/>
                  </a:lnTo>
                  <a:lnTo>
                    <a:pt x="380580" y="359244"/>
                  </a:lnTo>
                  <a:lnTo>
                    <a:pt x="385025" y="344335"/>
                  </a:lnTo>
                  <a:lnTo>
                    <a:pt x="389191" y="329641"/>
                  </a:lnTo>
                  <a:lnTo>
                    <a:pt x="393484" y="315290"/>
                  </a:lnTo>
                  <a:lnTo>
                    <a:pt x="398272" y="301383"/>
                  </a:lnTo>
                  <a:lnTo>
                    <a:pt x="522884" y="301383"/>
                  </a:lnTo>
                  <a:lnTo>
                    <a:pt x="527481" y="316547"/>
                  </a:lnTo>
                  <a:lnTo>
                    <a:pt x="531495" y="331571"/>
                  </a:lnTo>
                  <a:lnTo>
                    <a:pt x="535927" y="346036"/>
                  </a:lnTo>
                  <a:lnTo>
                    <a:pt x="541845" y="359524"/>
                  </a:lnTo>
                  <a:lnTo>
                    <a:pt x="656526" y="359524"/>
                  </a:lnTo>
                  <a:close/>
                </a:path>
              </a:pathLst>
            </a:custGeom>
            <a:solidFill>
              <a:srgbClr val="42556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1522176" y="263880"/>
              <a:ext cx="391160" cy="375285"/>
            </a:xfrm>
            <a:custGeom>
              <a:avLst/>
              <a:gdLst/>
              <a:ahLst/>
              <a:cxnLst/>
              <a:rect l="l" t="t" r="r" b="b"/>
              <a:pathLst>
                <a:path w="391159" h="375284">
                  <a:moveTo>
                    <a:pt x="390753" y="239763"/>
                  </a:moveTo>
                  <a:lnTo>
                    <a:pt x="378155" y="241795"/>
                  </a:lnTo>
                  <a:lnTo>
                    <a:pt x="365747" y="243344"/>
                  </a:lnTo>
                  <a:lnTo>
                    <a:pt x="353415" y="243941"/>
                  </a:lnTo>
                  <a:lnTo>
                    <a:pt x="341033" y="243154"/>
                  </a:lnTo>
                  <a:lnTo>
                    <a:pt x="326313" y="240004"/>
                  </a:lnTo>
                  <a:lnTo>
                    <a:pt x="312394" y="234937"/>
                  </a:lnTo>
                  <a:lnTo>
                    <a:pt x="299034" y="228523"/>
                  </a:lnTo>
                  <a:lnTo>
                    <a:pt x="285991" y="221322"/>
                  </a:lnTo>
                  <a:lnTo>
                    <a:pt x="274637" y="216382"/>
                  </a:lnTo>
                  <a:lnTo>
                    <a:pt x="263486" y="214782"/>
                  </a:lnTo>
                  <a:lnTo>
                    <a:pt x="252310" y="216662"/>
                  </a:lnTo>
                  <a:lnTo>
                    <a:pt x="240868" y="222148"/>
                  </a:lnTo>
                  <a:lnTo>
                    <a:pt x="207657" y="242747"/>
                  </a:lnTo>
                  <a:lnTo>
                    <a:pt x="104762" y="305384"/>
                  </a:lnTo>
                  <a:lnTo>
                    <a:pt x="101130" y="306412"/>
                  </a:lnTo>
                  <a:lnTo>
                    <a:pt x="100177" y="311632"/>
                  </a:lnTo>
                  <a:lnTo>
                    <a:pt x="125488" y="375221"/>
                  </a:lnTo>
                  <a:lnTo>
                    <a:pt x="201104" y="325374"/>
                  </a:lnTo>
                  <a:lnTo>
                    <a:pt x="222338" y="311835"/>
                  </a:lnTo>
                  <a:lnTo>
                    <a:pt x="265899" y="286689"/>
                  </a:lnTo>
                  <a:lnTo>
                    <a:pt x="303949" y="269646"/>
                  </a:lnTo>
                  <a:lnTo>
                    <a:pt x="318084" y="268782"/>
                  </a:lnTo>
                  <a:lnTo>
                    <a:pt x="330873" y="272516"/>
                  </a:lnTo>
                  <a:lnTo>
                    <a:pt x="342506" y="280720"/>
                  </a:lnTo>
                  <a:lnTo>
                    <a:pt x="353644" y="289179"/>
                  </a:lnTo>
                  <a:lnTo>
                    <a:pt x="365023" y="293509"/>
                  </a:lnTo>
                  <a:lnTo>
                    <a:pt x="377190" y="293662"/>
                  </a:lnTo>
                  <a:lnTo>
                    <a:pt x="390753" y="289560"/>
                  </a:lnTo>
                  <a:lnTo>
                    <a:pt x="390753" y="239763"/>
                  </a:lnTo>
                  <a:close/>
                </a:path>
                <a:path w="391159" h="375284">
                  <a:moveTo>
                    <a:pt x="391045" y="138963"/>
                  </a:moveTo>
                  <a:lnTo>
                    <a:pt x="368960" y="143967"/>
                  </a:lnTo>
                  <a:lnTo>
                    <a:pt x="340842" y="151841"/>
                  </a:lnTo>
                  <a:lnTo>
                    <a:pt x="319735" y="154393"/>
                  </a:lnTo>
                  <a:lnTo>
                    <a:pt x="298538" y="153085"/>
                  </a:lnTo>
                  <a:lnTo>
                    <a:pt x="277164" y="147269"/>
                  </a:lnTo>
                  <a:lnTo>
                    <a:pt x="259753" y="140944"/>
                  </a:lnTo>
                  <a:lnTo>
                    <a:pt x="224599" y="129171"/>
                  </a:lnTo>
                  <a:lnTo>
                    <a:pt x="207086" y="123088"/>
                  </a:lnTo>
                  <a:lnTo>
                    <a:pt x="193941" y="119748"/>
                  </a:lnTo>
                  <a:lnTo>
                    <a:pt x="181025" y="119189"/>
                  </a:lnTo>
                  <a:lnTo>
                    <a:pt x="168198" y="121107"/>
                  </a:lnTo>
                  <a:lnTo>
                    <a:pt x="118541" y="142214"/>
                  </a:lnTo>
                  <a:lnTo>
                    <a:pt x="66294" y="172148"/>
                  </a:lnTo>
                  <a:lnTo>
                    <a:pt x="49530" y="183692"/>
                  </a:lnTo>
                  <a:lnTo>
                    <a:pt x="75107" y="248043"/>
                  </a:lnTo>
                  <a:lnTo>
                    <a:pt x="114312" y="220522"/>
                  </a:lnTo>
                  <a:lnTo>
                    <a:pt x="141224" y="203200"/>
                  </a:lnTo>
                  <a:lnTo>
                    <a:pt x="168973" y="187286"/>
                  </a:lnTo>
                  <a:lnTo>
                    <a:pt x="197827" y="173189"/>
                  </a:lnTo>
                  <a:lnTo>
                    <a:pt x="213245" y="167830"/>
                  </a:lnTo>
                  <a:lnTo>
                    <a:pt x="228180" y="166090"/>
                  </a:lnTo>
                  <a:lnTo>
                    <a:pt x="242874" y="168605"/>
                  </a:lnTo>
                  <a:lnTo>
                    <a:pt x="257517" y="175996"/>
                  </a:lnTo>
                  <a:lnTo>
                    <a:pt x="263436" y="179578"/>
                  </a:lnTo>
                  <a:lnTo>
                    <a:pt x="269684" y="182676"/>
                  </a:lnTo>
                  <a:lnTo>
                    <a:pt x="282536" y="188214"/>
                  </a:lnTo>
                  <a:lnTo>
                    <a:pt x="299148" y="194005"/>
                  </a:lnTo>
                  <a:lnTo>
                    <a:pt x="316052" y="197192"/>
                  </a:lnTo>
                  <a:lnTo>
                    <a:pt x="333235" y="197789"/>
                  </a:lnTo>
                  <a:lnTo>
                    <a:pt x="350710" y="195770"/>
                  </a:lnTo>
                  <a:lnTo>
                    <a:pt x="357759" y="194449"/>
                  </a:lnTo>
                  <a:lnTo>
                    <a:pt x="364883" y="191858"/>
                  </a:lnTo>
                  <a:lnTo>
                    <a:pt x="379806" y="192684"/>
                  </a:lnTo>
                  <a:lnTo>
                    <a:pt x="385381" y="189534"/>
                  </a:lnTo>
                  <a:lnTo>
                    <a:pt x="391045" y="185000"/>
                  </a:lnTo>
                  <a:lnTo>
                    <a:pt x="391045" y="138963"/>
                  </a:lnTo>
                  <a:close/>
                </a:path>
                <a:path w="391159" h="375284">
                  <a:moveTo>
                    <a:pt x="391134" y="0"/>
                  </a:moveTo>
                  <a:lnTo>
                    <a:pt x="347065" y="5245"/>
                  </a:lnTo>
                  <a:lnTo>
                    <a:pt x="340042" y="4864"/>
                  </a:lnTo>
                  <a:lnTo>
                    <a:pt x="311734" y="15760"/>
                  </a:lnTo>
                  <a:lnTo>
                    <a:pt x="238975" y="44627"/>
                  </a:lnTo>
                  <a:lnTo>
                    <a:pt x="232498" y="46164"/>
                  </a:lnTo>
                  <a:lnTo>
                    <a:pt x="226288" y="48387"/>
                  </a:lnTo>
                  <a:lnTo>
                    <a:pt x="210604" y="52120"/>
                  </a:lnTo>
                  <a:lnTo>
                    <a:pt x="195262" y="52184"/>
                  </a:lnTo>
                  <a:lnTo>
                    <a:pt x="180238" y="48907"/>
                  </a:lnTo>
                  <a:lnTo>
                    <a:pt x="165468" y="42672"/>
                  </a:lnTo>
                  <a:lnTo>
                    <a:pt x="143560" y="33070"/>
                  </a:lnTo>
                  <a:lnTo>
                    <a:pt x="121183" y="27419"/>
                  </a:lnTo>
                  <a:lnTo>
                    <a:pt x="74434" y="31419"/>
                  </a:lnTo>
                  <a:lnTo>
                    <a:pt x="33324" y="46278"/>
                  </a:lnTo>
                  <a:lnTo>
                    <a:pt x="13208" y="55422"/>
                  </a:lnTo>
                  <a:lnTo>
                    <a:pt x="4737" y="56083"/>
                  </a:lnTo>
                  <a:lnTo>
                    <a:pt x="0" y="62420"/>
                  </a:lnTo>
                  <a:lnTo>
                    <a:pt x="23977" y="118275"/>
                  </a:lnTo>
                  <a:lnTo>
                    <a:pt x="42316" y="107937"/>
                  </a:lnTo>
                  <a:lnTo>
                    <a:pt x="60680" y="98539"/>
                  </a:lnTo>
                  <a:lnTo>
                    <a:pt x="98298" y="83185"/>
                  </a:lnTo>
                  <a:lnTo>
                    <a:pt x="142481" y="72593"/>
                  </a:lnTo>
                  <a:lnTo>
                    <a:pt x="164998" y="71450"/>
                  </a:lnTo>
                  <a:lnTo>
                    <a:pt x="187871" y="74206"/>
                  </a:lnTo>
                  <a:lnTo>
                    <a:pt x="203974" y="79108"/>
                  </a:lnTo>
                  <a:lnTo>
                    <a:pt x="219240" y="85979"/>
                  </a:lnTo>
                  <a:lnTo>
                    <a:pt x="254660" y="104863"/>
                  </a:lnTo>
                  <a:lnTo>
                    <a:pt x="259626" y="105740"/>
                  </a:lnTo>
                  <a:lnTo>
                    <a:pt x="284975" y="97091"/>
                  </a:lnTo>
                  <a:lnTo>
                    <a:pt x="344766" y="79349"/>
                  </a:lnTo>
                  <a:lnTo>
                    <a:pt x="356425" y="76136"/>
                  </a:lnTo>
                  <a:lnTo>
                    <a:pt x="368173" y="73190"/>
                  </a:lnTo>
                  <a:lnTo>
                    <a:pt x="379806" y="69888"/>
                  </a:lnTo>
                  <a:lnTo>
                    <a:pt x="391134" y="65595"/>
                  </a:lnTo>
                  <a:lnTo>
                    <a:pt x="391134" y="0"/>
                  </a:lnTo>
                  <a:close/>
                </a:path>
              </a:pathLst>
            </a:custGeom>
            <a:solidFill>
              <a:srgbClr val="BD203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1475651" y="553587"/>
              <a:ext cx="3175" cy="2540"/>
            </a:xfrm>
            <a:custGeom>
              <a:avLst/>
              <a:gdLst/>
              <a:ahLst/>
              <a:cxnLst/>
              <a:rect l="l" t="t" r="r" b="b"/>
              <a:pathLst>
                <a:path w="3175" h="2540">
                  <a:moveTo>
                    <a:pt x="2701" y="0"/>
                  </a:moveTo>
                  <a:lnTo>
                    <a:pt x="309" y="695"/>
                  </a:lnTo>
                  <a:lnTo>
                    <a:pt x="0" y="1824"/>
                  </a:lnTo>
                  <a:lnTo>
                    <a:pt x="394" y="2399"/>
                  </a:lnTo>
                  <a:lnTo>
                    <a:pt x="1485" y="2509"/>
                  </a:lnTo>
                  <a:lnTo>
                    <a:pt x="1901" y="1363"/>
                  </a:lnTo>
                  <a:close/>
                </a:path>
              </a:pathLst>
            </a:custGeom>
            <a:solidFill>
              <a:srgbClr val="E9E9E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17" name="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66344" y="1847088"/>
            <a:ext cx="3465576" cy="2514600"/>
          </a:xfrm>
          <a:prstGeom prst="rect">
            <a:avLst/>
          </a:prstGeom>
        </p:spPr>
      </p:pic>
      <p:sp>
        <p:nvSpPr>
          <p:cNvPr id="18" name="object 1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12494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000000"/>
                </a:solidFill>
              </a:rPr>
              <a:t>MANAGEMENT/</a:t>
            </a:r>
            <a:r>
              <a:rPr dirty="0">
                <a:solidFill>
                  <a:srgbClr val="C00000"/>
                </a:solidFill>
              </a:rPr>
              <a:t>RECOVERY</a:t>
            </a:r>
            <a:r>
              <a:rPr spc="-235" dirty="0">
                <a:solidFill>
                  <a:srgbClr val="C00000"/>
                </a:solidFill>
              </a:rPr>
              <a:t> </a:t>
            </a:r>
            <a:r>
              <a:rPr spc="-10" dirty="0">
                <a:solidFill>
                  <a:srgbClr val="C00000"/>
                </a:solidFill>
              </a:rPr>
              <a:t>POSITION</a:t>
            </a:r>
          </a:p>
        </p:txBody>
      </p:sp>
      <p:sp>
        <p:nvSpPr>
          <p:cNvPr id="19" name="object 19"/>
          <p:cNvSpPr txBox="1"/>
          <p:nvPr/>
        </p:nvSpPr>
        <p:spPr>
          <a:xfrm>
            <a:off x="4259930" y="249428"/>
            <a:ext cx="36734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767171"/>
                </a:solidFill>
                <a:latin typeface="Arial"/>
                <a:cs typeface="Arial"/>
              </a:rPr>
              <a:t>MANAGING</a:t>
            </a:r>
            <a:r>
              <a:rPr sz="2400" b="1" spc="-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767171"/>
                </a:solidFill>
                <a:latin typeface="Arial"/>
                <a:cs typeface="Arial"/>
              </a:rPr>
              <a:t>THE</a:t>
            </a:r>
            <a:r>
              <a:rPr sz="2400" b="1" spc="-9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spc="-60" dirty="0">
                <a:solidFill>
                  <a:srgbClr val="767171"/>
                </a:solidFill>
                <a:latin typeface="Arial"/>
                <a:cs typeface="Arial"/>
              </a:rPr>
              <a:t>AIRWAY</a:t>
            </a:r>
            <a:endParaRPr sz="24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541401" y="4190492"/>
            <a:ext cx="3022600" cy="13912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>
              <a:lnSpc>
                <a:spcPct val="99400"/>
              </a:lnSpc>
              <a:spcBef>
                <a:spcPts val="110"/>
              </a:spcBef>
            </a:pPr>
            <a:r>
              <a:rPr sz="1800" dirty="0">
                <a:latin typeface="Arial"/>
                <a:cs typeface="Arial"/>
              </a:rPr>
              <a:t>Assist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conscious</a:t>
            </a:r>
            <a:r>
              <a:rPr sz="1800" spc="-10" dirty="0">
                <a:latin typeface="Arial"/>
                <a:cs typeface="Arial"/>
              </a:rPr>
              <a:t> casualty </a:t>
            </a:r>
            <a:r>
              <a:rPr sz="1800" dirty="0">
                <a:latin typeface="Arial"/>
                <a:cs typeface="Arial"/>
              </a:rPr>
              <a:t>by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helping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them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assume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any </a:t>
            </a:r>
            <a:r>
              <a:rPr sz="1800" dirty="0">
                <a:latin typeface="Arial"/>
                <a:cs typeface="Arial"/>
              </a:rPr>
              <a:t>comfortable</a:t>
            </a:r>
            <a:r>
              <a:rPr sz="1800" spc="2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sitting-</a:t>
            </a:r>
            <a:r>
              <a:rPr sz="1800" spc="-25" dirty="0">
                <a:latin typeface="Arial"/>
                <a:cs typeface="Arial"/>
              </a:rPr>
              <a:t>up</a:t>
            </a:r>
            <a:r>
              <a:rPr sz="1800" spc="50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position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that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ALLOWS</a:t>
            </a:r>
            <a:r>
              <a:rPr sz="1800" b="1" spc="-1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C00000"/>
                </a:solidFill>
                <a:latin typeface="Arial"/>
                <a:cs typeface="Arial"/>
              </a:rPr>
              <a:t>THEM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TO</a:t>
            </a:r>
            <a:r>
              <a:rPr sz="1800" b="1" spc="-6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C00000"/>
                </a:solidFill>
                <a:latin typeface="Arial"/>
                <a:cs typeface="Arial"/>
              </a:rPr>
              <a:t>BREATH</a:t>
            </a:r>
            <a:r>
              <a:rPr sz="1800" b="1" spc="-6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C00000"/>
                </a:solidFill>
                <a:latin typeface="Arial"/>
                <a:cs typeface="Arial"/>
              </a:rPr>
              <a:t>EASILY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4087367" y="1426463"/>
            <a:ext cx="8089900" cy="3014980"/>
            <a:chOff x="4087367" y="1426463"/>
            <a:chExt cx="8089900" cy="3014980"/>
          </a:xfrm>
        </p:grpSpPr>
        <p:pic>
          <p:nvPicPr>
            <p:cNvPr id="22" name="object 2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087367" y="1426463"/>
              <a:ext cx="3995928" cy="2898648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592567" y="2133600"/>
              <a:ext cx="4584191" cy="2307336"/>
            </a:xfrm>
            <a:prstGeom prst="rect">
              <a:avLst/>
            </a:prstGeom>
          </p:spPr>
        </p:pic>
      </p:grpSp>
      <p:sp>
        <p:nvSpPr>
          <p:cNvPr id="24" name="object 24"/>
          <p:cNvSpPr txBox="1"/>
          <p:nvPr/>
        </p:nvSpPr>
        <p:spPr>
          <a:xfrm>
            <a:off x="577224" y="4190492"/>
            <a:ext cx="2997200" cy="11137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 marR="5080">
              <a:lnSpc>
                <a:spcPct val="98900"/>
              </a:lnSpc>
              <a:spcBef>
                <a:spcPts val="120"/>
              </a:spcBef>
            </a:pPr>
            <a:r>
              <a:rPr sz="1800" dirty="0">
                <a:latin typeface="Arial"/>
                <a:cs typeface="Arial"/>
              </a:rPr>
              <a:t>Casualties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with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severe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10" dirty="0">
                <a:latin typeface="Arial"/>
                <a:cs typeface="Arial"/>
              </a:rPr>
              <a:t>facial </a:t>
            </a:r>
            <a:r>
              <a:rPr sz="1800" b="1" dirty="0">
                <a:latin typeface="Arial"/>
                <a:cs typeface="Arial"/>
              </a:rPr>
              <a:t>trauma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often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protect </a:t>
            </a:r>
            <a:r>
              <a:rPr sz="1800" dirty="0">
                <a:latin typeface="Arial"/>
                <a:cs typeface="Arial"/>
              </a:rPr>
              <a:t>their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own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airways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by</a:t>
            </a:r>
            <a:r>
              <a:rPr sz="1800" spc="-10" dirty="0">
                <a:latin typeface="Arial"/>
                <a:cs typeface="Arial"/>
              </a:rPr>
              <a:t> sitting </a:t>
            </a:r>
            <a:r>
              <a:rPr sz="1800" dirty="0">
                <a:latin typeface="Arial"/>
                <a:cs typeface="Arial"/>
              </a:rPr>
              <a:t>up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leaning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forward</a:t>
            </a:r>
            <a:endParaRPr sz="18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284468" y="4190492"/>
            <a:ext cx="2921635" cy="845819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 algn="just">
              <a:lnSpc>
                <a:spcPct val="99400"/>
              </a:lnSpc>
              <a:spcBef>
                <a:spcPts val="110"/>
              </a:spcBef>
            </a:pPr>
            <a:r>
              <a:rPr sz="1800" dirty="0">
                <a:latin typeface="Arial"/>
                <a:cs typeface="Arial"/>
              </a:rPr>
              <a:t>For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unconscious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casualty </a:t>
            </a:r>
            <a:r>
              <a:rPr sz="1800" dirty="0">
                <a:latin typeface="Arial"/>
                <a:cs typeface="Arial"/>
              </a:rPr>
              <a:t>not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shock,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place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them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into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50" dirty="0"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RECOVERY</a:t>
            </a:r>
            <a:r>
              <a:rPr sz="1800" b="1" spc="-7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C00000"/>
                </a:solidFill>
                <a:latin typeface="Arial"/>
                <a:cs typeface="Arial"/>
              </a:rPr>
              <a:t>POSITION</a:t>
            </a:r>
            <a:endParaRPr sz="180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5298610" y="5817959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59999" y="0"/>
                </a:moveTo>
                <a:lnTo>
                  <a:pt x="311149" y="3286"/>
                </a:lnTo>
                <a:lnTo>
                  <a:pt x="264297" y="12859"/>
                </a:lnTo>
                <a:lnTo>
                  <a:pt x="219871" y="28290"/>
                </a:lnTo>
                <a:lnTo>
                  <a:pt x="178300" y="49150"/>
                </a:lnTo>
                <a:lnTo>
                  <a:pt x="140014" y="75010"/>
                </a:lnTo>
                <a:lnTo>
                  <a:pt x="105441" y="105441"/>
                </a:lnTo>
                <a:lnTo>
                  <a:pt x="75010" y="140014"/>
                </a:lnTo>
                <a:lnTo>
                  <a:pt x="49150" y="178300"/>
                </a:lnTo>
                <a:lnTo>
                  <a:pt x="28290" y="219871"/>
                </a:lnTo>
                <a:lnTo>
                  <a:pt x="12859" y="264297"/>
                </a:lnTo>
                <a:lnTo>
                  <a:pt x="3286" y="311149"/>
                </a:lnTo>
                <a:lnTo>
                  <a:pt x="0" y="359999"/>
                </a:lnTo>
                <a:lnTo>
                  <a:pt x="3286" y="408849"/>
                </a:lnTo>
                <a:lnTo>
                  <a:pt x="12859" y="455701"/>
                </a:lnTo>
                <a:lnTo>
                  <a:pt x="28290" y="500127"/>
                </a:lnTo>
                <a:lnTo>
                  <a:pt x="49150" y="541698"/>
                </a:lnTo>
                <a:lnTo>
                  <a:pt x="75010" y="579984"/>
                </a:lnTo>
                <a:lnTo>
                  <a:pt x="105441" y="614557"/>
                </a:lnTo>
                <a:lnTo>
                  <a:pt x="140014" y="644989"/>
                </a:lnTo>
                <a:lnTo>
                  <a:pt x="178300" y="670849"/>
                </a:lnTo>
                <a:lnTo>
                  <a:pt x="219871" y="691709"/>
                </a:lnTo>
                <a:lnTo>
                  <a:pt x="264297" y="707140"/>
                </a:lnTo>
                <a:lnTo>
                  <a:pt x="311149" y="716713"/>
                </a:lnTo>
                <a:lnTo>
                  <a:pt x="359999" y="719999"/>
                </a:lnTo>
                <a:lnTo>
                  <a:pt x="408849" y="716713"/>
                </a:lnTo>
                <a:lnTo>
                  <a:pt x="455701" y="707140"/>
                </a:lnTo>
                <a:lnTo>
                  <a:pt x="500128" y="691709"/>
                </a:lnTo>
                <a:lnTo>
                  <a:pt x="541698" y="670849"/>
                </a:lnTo>
                <a:lnTo>
                  <a:pt x="579985" y="644989"/>
                </a:lnTo>
                <a:lnTo>
                  <a:pt x="614558" y="614557"/>
                </a:lnTo>
                <a:lnTo>
                  <a:pt x="644989" y="579984"/>
                </a:lnTo>
                <a:lnTo>
                  <a:pt x="670849" y="541698"/>
                </a:lnTo>
                <a:lnTo>
                  <a:pt x="691709" y="500127"/>
                </a:lnTo>
                <a:lnTo>
                  <a:pt x="707140" y="455701"/>
                </a:lnTo>
                <a:lnTo>
                  <a:pt x="716713" y="408849"/>
                </a:lnTo>
                <a:lnTo>
                  <a:pt x="719999" y="359999"/>
                </a:lnTo>
                <a:lnTo>
                  <a:pt x="716713" y="311149"/>
                </a:lnTo>
                <a:lnTo>
                  <a:pt x="707140" y="264297"/>
                </a:lnTo>
                <a:lnTo>
                  <a:pt x="691709" y="219871"/>
                </a:lnTo>
                <a:lnTo>
                  <a:pt x="670849" y="178300"/>
                </a:lnTo>
                <a:lnTo>
                  <a:pt x="644989" y="140014"/>
                </a:lnTo>
                <a:lnTo>
                  <a:pt x="614558" y="105441"/>
                </a:lnTo>
                <a:lnTo>
                  <a:pt x="579985" y="75010"/>
                </a:lnTo>
                <a:lnTo>
                  <a:pt x="541698" y="49150"/>
                </a:lnTo>
                <a:lnTo>
                  <a:pt x="500128" y="28290"/>
                </a:lnTo>
                <a:lnTo>
                  <a:pt x="455701" y="12859"/>
                </a:lnTo>
                <a:lnTo>
                  <a:pt x="408849" y="3286"/>
                </a:lnTo>
                <a:lnTo>
                  <a:pt x="359999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 txBox="1"/>
          <p:nvPr/>
        </p:nvSpPr>
        <p:spPr>
          <a:xfrm>
            <a:off x="4830461" y="5902452"/>
            <a:ext cx="25063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69925" algn="l"/>
                <a:tab pos="1252855" algn="l"/>
              </a:tabLst>
            </a:pP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	</a:t>
            </a:r>
            <a:r>
              <a:rPr sz="3200" spc="-50" dirty="0">
                <a:solidFill>
                  <a:srgbClr val="FFFFFF"/>
                </a:solidFill>
                <a:latin typeface="Arial Black"/>
                <a:cs typeface="Arial Black"/>
              </a:rPr>
              <a:t>A</a:t>
            </a: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8" name="object 2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15</a:t>
            </a:fld>
            <a:endParaRPr spc="-25" dirty="0"/>
          </a:p>
        </p:txBody>
      </p:sp>
      <p:sp>
        <p:nvSpPr>
          <p:cNvPr id="29" name="object 2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551205" y="386588"/>
            <a:ext cx="509206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 dirty="0">
                <a:solidFill>
                  <a:srgbClr val="767171"/>
                </a:solidFill>
                <a:latin typeface="Arial"/>
                <a:cs typeface="Arial"/>
              </a:rPr>
              <a:t>TACTICAL</a:t>
            </a:r>
            <a:r>
              <a:rPr sz="2400" b="1" spc="-5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spc="-10" dirty="0">
                <a:solidFill>
                  <a:srgbClr val="767171"/>
                </a:solidFill>
                <a:latin typeface="Arial"/>
                <a:cs typeface="Arial"/>
              </a:rPr>
              <a:t>TRAUMA</a:t>
            </a:r>
            <a:r>
              <a:rPr sz="2400" b="1" spc="-16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spc="-10" dirty="0">
                <a:solidFill>
                  <a:srgbClr val="767171"/>
                </a:solidFill>
                <a:latin typeface="Arial"/>
                <a:cs typeface="Arial"/>
              </a:rPr>
              <a:t>ASSESSMENT</a:t>
            </a:r>
            <a:endParaRPr sz="24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807357" y="5026659"/>
            <a:ext cx="370903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dirty="0">
                <a:latin typeface="Arial"/>
                <a:cs typeface="Arial"/>
              </a:rPr>
              <a:t>Level</a:t>
            </a:r>
            <a:r>
              <a:rPr sz="2800" spc="1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of </a:t>
            </a:r>
            <a:r>
              <a:rPr sz="2800" spc="-10" dirty="0">
                <a:latin typeface="Arial"/>
                <a:cs typeface="Arial"/>
              </a:rPr>
              <a:t>consciousness</a:t>
            </a:r>
            <a:endParaRPr sz="28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382010">
              <a:lnSpc>
                <a:spcPct val="100000"/>
              </a:lnSpc>
              <a:spcBef>
                <a:spcPts val="100"/>
              </a:spcBef>
            </a:pPr>
            <a:r>
              <a:rPr spc="-25" dirty="0">
                <a:solidFill>
                  <a:srgbClr val="000000"/>
                </a:solidFill>
              </a:rPr>
              <a:t>RESPIRATIONS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53874" y="5026659"/>
            <a:ext cx="2423160" cy="7613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1125">
              <a:lnSpc>
                <a:spcPct val="100000"/>
              </a:lnSpc>
              <a:spcBef>
                <a:spcPts val="100"/>
              </a:spcBef>
            </a:pPr>
            <a:r>
              <a:rPr sz="2800" dirty="0">
                <a:latin typeface="Arial"/>
                <a:cs typeface="Arial"/>
              </a:rPr>
              <a:t>Breathing</a:t>
            </a:r>
            <a:r>
              <a:rPr sz="2800" spc="15" dirty="0">
                <a:latin typeface="Arial"/>
                <a:cs typeface="Arial"/>
              </a:rPr>
              <a:t> </a:t>
            </a:r>
            <a:r>
              <a:rPr sz="2800" spc="-20" dirty="0">
                <a:latin typeface="Arial"/>
                <a:cs typeface="Arial"/>
              </a:rPr>
              <a:t>rate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2000" dirty="0">
                <a:latin typeface="Arial"/>
                <a:cs typeface="Arial"/>
              </a:rPr>
              <a:t>(Monitor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respirations)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35024" y="1959864"/>
            <a:ext cx="3855720" cy="295656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172200" y="1261872"/>
            <a:ext cx="5181600" cy="3761231"/>
          </a:xfrm>
          <a:prstGeom prst="rect">
            <a:avLst/>
          </a:prstGeom>
        </p:spPr>
      </p:pic>
      <p:sp>
        <p:nvSpPr>
          <p:cNvPr id="9" name="object 9"/>
          <p:cNvSpPr/>
          <p:nvPr/>
        </p:nvSpPr>
        <p:spPr>
          <a:xfrm>
            <a:off x="5683698" y="5817959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59999" y="0"/>
                </a:moveTo>
                <a:lnTo>
                  <a:pt x="311149" y="3286"/>
                </a:lnTo>
                <a:lnTo>
                  <a:pt x="264297" y="12859"/>
                </a:lnTo>
                <a:lnTo>
                  <a:pt x="219871" y="28290"/>
                </a:lnTo>
                <a:lnTo>
                  <a:pt x="178300" y="49150"/>
                </a:lnTo>
                <a:lnTo>
                  <a:pt x="140014" y="75010"/>
                </a:lnTo>
                <a:lnTo>
                  <a:pt x="105441" y="105441"/>
                </a:lnTo>
                <a:lnTo>
                  <a:pt x="75010" y="140014"/>
                </a:lnTo>
                <a:lnTo>
                  <a:pt x="49150" y="178300"/>
                </a:lnTo>
                <a:lnTo>
                  <a:pt x="28290" y="219871"/>
                </a:lnTo>
                <a:lnTo>
                  <a:pt x="12859" y="264297"/>
                </a:lnTo>
                <a:lnTo>
                  <a:pt x="3286" y="311149"/>
                </a:lnTo>
                <a:lnTo>
                  <a:pt x="0" y="359999"/>
                </a:lnTo>
                <a:lnTo>
                  <a:pt x="3286" y="408849"/>
                </a:lnTo>
                <a:lnTo>
                  <a:pt x="12859" y="455701"/>
                </a:lnTo>
                <a:lnTo>
                  <a:pt x="28290" y="500127"/>
                </a:lnTo>
                <a:lnTo>
                  <a:pt x="49150" y="541698"/>
                </a:lnTo>
                <a:lnTo>
                  <a:pt x="75010" y="579984"/>
                </a:lnTo>
                <a:lnTo>
                  <a:pt x="105441" y="614557"/>
                </a:lnTo>
                <a:lnTo>
                  <a:pt x="140014" y="644989"/>
                </a:lnTo>
                <a:lnTo>
                  <a:pt x="178300" y="670849"/>
                </a:lnTo>
                <a:lnTo>
                  <a:pt x="219871" y="691709"/>
                </a:lnTo>
                <a:lnTo>
                  <a:pt x="264297" y="707140"/>
                </a:lnTo>
                <a:lnTo>
                  <a:pt x="311149" y="716713"/>
                </a:lnTo>
                <a:lnTo>
                  <a:pt x="359999" y="719999"/>
                </a:lnTo>
                <a:lnTo>
                  <a:pt x="408849" y="716713"/>
                </a:lnTo>
                <a:lnTo>
                  <a:pt x="455701" y="707140"/>
                </a:lnTo>
                <a:lnTo>
                  <a:pt x="500127" y="691709"/>
                </a:lnTo>
                <a:lnTo>
                  <a:pt x="541698" y="670849"/>
                </a:lnTo>
                <a:lnTo>
                  <a:pt x="579984" y="644989"/>
                </a:lnTo>
                <a:lnTo>
                  <a:pt x="614557" y="614557"/>
                </a:lnTo>
                <a:lnTo>
                  <a:pt x="644989" y="579984"/>
                </a:lnTo>
                <a:lnTo>
                  <a:pt x="670849" y="541698"/>
                </a:lnTo>
                <a:lnTo>
                  <a:pt x="691709" y="500127"/>
                </a:lnTo>
                <a:lnTo>
                  <a:pt x="707140" y="455701"/>
                </a:lnTo>
                <a:lnTo>
                  <a:pt x="716713" y="408849"/>
                </a:lnTo>
                <a:lnTo>
                  <a:pt x="719999" y="359999"/>
                </a:lnTo>
                <a:lnTo>
                  <a:pt x="716713" y="311149"/>
                </a:lnTo>
                <a:lnTo>
                  <a:pt x="707140" y="264297"/>
                </a:lnTo>
                <a:lnTo>
                  <a:pt x="691709" y="219871"/>
                </a:lnTo>
                <a:lnTo>
                  <a:pt x="670849" y="178300"/>
                </a:lnTo>
                <a:lnTo>
                  <a:pt x="644989" y="140014"/>
                </a:lnTo>
                <a:lnTo>
                  <a:pt x="614557" y="105441"/>
                </a:lnTo>
                <a:lnTo>
                  <a:pt x="579984" y="75010"/>
                </a:lnTo>
                <a:lnTo>
                  <a:pt x="541698" y="49150"/>
                </a:lnTo>
                <a:lnTo>
                  <a:pt x="500127" y="28290"/>
                </a:lnTo>
                <a:lnTo>
                  <a:pt x="455701" y="12859"/>
                </a:lnTo>
                <a:lnTo>
                  <a:pt x="408849" y="3286"/>
                </a:lnTo>
                <a:lnTo>
                  <a:pt x="359999" y="0"/>
                </a:lnTo>
                <a:close/>
              </a:path>
            </a:pathLst>
          </a:custGeom>
          <a:solidFill>
            <a:srgbClr val="79876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16</a:t>
            </a:fld>
            <a:endParaRPr spc="-25" dirty="0"/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18" name="object 16">
            <a:extLst>
              <a:ext uri="{FF2B5EF4-FFF2-40B4-BE49-F238E27FC236}">
                <a16:creationId xmlns:a16="http://schemas.microsoft.com/office/drawing/2014/main" id="{5692F434-20CA-A5ED-AC59-4A1350D3842A}"/>
              </a:ext>
            </a:extLst>
          </p:cNvPr>
          <p:cNvSpPr txBox="1"/>
          <p:nvPr/>
        </p:nvSpPr>
        <p:spPr>
          <a:xfrm>
            <a:off x="4654521" y="5689188"/>
            <a:ext cx="2812352" cy="796372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53975" marR="5080" lvl="0" indent="-41910" algn="just" defTabSz="914400" eaLnBrk="1" fontAlgn="auto" latinLnBrk="0" hangingPunct="1">
              <a:lnSpc>
                <a:spcPct val="140900"/>
              </a:lnSpc>
              <a:spcBef>
                <a:spcPts val="8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4000" b="0" i="0" u="none" strike="noStrike" kern="0" cap="none" spc="-5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/>
                <a:cs typeface="Arial Black"/>
              </a:rPr>
              <a:t>M</a:t>
            </a:r>
            <a:r>
              <a:rPr kumimoji="0" sz="4000" b="0" i="0" u="none" strike="noStrike" kern="0" cap="none" spc="-5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rPr>
              <a:t> A </a:t>
            </a:r>
            <a:r>
              <a:rPr kumimoji="0" sz="4000" b="0" i="0" u="none" strike="noStrike" kern="0" cap="none" spc="-5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 Black"/>
                <a:cs typeface="Arial Black"/>
              </a:rPr>
              <a:t>R</a:t>
            </a:r>
            <a:r>
              <a:rPr kumimoji="0" sz="4000" b="0" i="0" u="none" strike="noStrike" kern="0" cap="none" spc="-5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rPr>
              <a:t> C H</a:t>
            </a:r>
            <a:endParaRPr kumimoji="0" sz="40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914905" y="386588"/>
            <a:ext cx="83623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 dirty="0">
                <a:solidFill>
                  <a:srgbClr val="767171"/>
                </a:solidFill>
                <a:latin typeface="Arial"/>
                <a:cs typeface="Arial"/>
              </a:rPr>
              <a:t>RESPIRATION</a:t>
            </a:r>
            <a:r>
              <a:rPr sz="2400" b="1" spc="-10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767171"/>
                </a:solidFill>
                <a:latin typeface="Arial"/>
                <a:cs typeface="Arial"/>
              </a:rPr>
              <a:t>ASSESSMENT</a:t>
            </a:r>
            <a:r>
              <a:rPr sz="2400" b="1" spc="-9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767171"/>
                </a:solidFill>
                <a:latin typeface="Arial"/>
                <a:cs typeface="Arial"/>
              </a:rPr>
              <a:t>AND MANAGEMENT</a:t>
            </a:r>
            <a:r>
              <a:rPr sz="2400" b="1" spc="-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767171"/>
                </a:solidFill>
                <a:latin typeface="Arial"/>
                <a:cs typeface="Arial"/>
              </a:rPr>
              <a:t>IN</a:t>
            </a:r>
            <a:r>
              <a:rPr sz="2400" b="1" spc="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spc="-25" dirty="0">
                <a:solidFill>
                  <a:srgbClr val="767171"/>
                </a:solidFill>
                <a:latin typeface="Arial"/>
                <a:cs typeface="Arial"/>
              </a:rPr>
              <a:t>TFC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132064" y="2478023"/>
            <a:ext cx="3325368" cy="2526792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185955" y="947420"/>
            <a:ext cx="79013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000000"/>
                </a:solidFill>
              </a:rPr>
              <a:t>LIFE-THREATENING</a:t>
            </a:r>
            <a:r>
              <a:rPr spc="-8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CHEST</a:t>
            </a:r>
            <a:r>
              <a:rPr spc="-65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INJURY</a:t>
            </a:r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17447" y="2465832"/>
            <a:ext cx="2916936" cy="253898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4346442" y="2314955"/>
            <a:ext cx="3549015" cy="21348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latin typeface="Arial"/>
                <a:cs typeface="Arial"/>
              </a:rPr>
              <a:t>Expose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chest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assess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for: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000">
              <a:latin typeface="Arial"/>
              <a:cs typeface="Arial"/>
            </a:endParaRPr>
          </a:p>
          <a:p>
            <a:pPr marL="241300" indent="-228600">
              <a:lnSpc>
                <a:spcPct val="100000"/>
              </a:lnSpc>
              <a:spcBef>
                <a:spcPts val="5"/>
              </a:spcBef>
              <a:buClr>
                <a:srgbClr val="F16232"/>
              </a:buClr>
              <a:buChar char="■"/>
              <a:tabLst>
                <a:tab pos="241300" algn="l"/>
              </a:tabLst>
            </a:pPr>
            <a:r>
              <a:rPr sz="2000" dirty="0">
                <a:latin typeface="Arial"/>
                <a:cs typeface="Arial"/>
              </a:rPr>
              <a:t>Gunshot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or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shrapnel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wound</a:t>
            </a:r>
            <a:endParaRPr sz="2000">
              <a:latin typeface="Arial"/>
              <a:cs typeface="Arial"/>
            </a:endParaRPr>
          </a:p>
          <a:p>
            <a:pPr marL="241300" indent="-228600">
              <a:lnSpc>
                <a:spcPct val="100000"/>
              </a:lnSpc>
              <a:spcBef>
                <a:spcPts val="790"/>
              </a:spcBef>
              <a:buClr>
                <a:srgbClr val="F16232"/>
              </a:buClr>
              <a:buChar char="■"/>
              <a:tabLst>
                <a:tab pos="241300" algn="l"/>
              </a:tabLst>
            </a:pPr>
            <a:r>
              <a:rPr sz="2000" spc="-10" dirty="0">
                <a:latin typeface="Arial"/>
                <a:cs typeface="Arial"/>
              </a:rPr>
              <a:t>Blunt-</a:t>
            </a:r>
            <a:r>
              <a:rPr sz="2000" dirty="0">
                <a:latin typeface="Arial"/>
                <a:cs typeface="Arial"/>
              </a:rPr>
              <a:t>force</a:t>
            </a:r>
            <a:r>
              <a:rPr sz="2000" spc="2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trauma</a:t>
            </a:r>
            <a:endParaRPr sz="2000">
              <a:latin typeface="Arial"/>
              <a:cs typeface="Arial"/>
            </a:endParaRPr>
          </a:p>
          <a:p>
            <a:pPr marL="241300" indent="-228600">
              <a:lnSpc>
                <a:spcPct val="100000"/>
              </a:lnSpc>
              <a:spcBef>
                <a:spcPts val="695"/>
              </a:spcBef>
              <a:buClr>
                <a:srgbClr val="F16232"/>
              </a:buClr>
              <a:buChar char="■"/>
              <a:tabLst>
                <a:tab pos="241300" algn="l"/>
              </a:tabLst>
            </a:pPr>
            <a:r>
              <a:rPr sz="2000" dirty="0">
                <a:latin typeface="Arial"/>
                <a:cs typeface="Arial"/>
              </a:rPr>
              <a:t>Bruising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or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contusions</a:t>
            </a:r>
            <a:endParaRPr sz="2000">
              <a:latin typeface="Arial"/>
              <a:cs typeface="Arial"/>
            </a:endParaRPr>
          </a:p>
          <a:p>
            <a:pPr marL="241300" indent="-228600">
              <a:lnSpc>
                <a:spcPct val="100000"/>
              </a:lnSpc>
              <a:spcBef>
                <a:spcPts val="815"/>
              </a:spcBef>
              <a:buClr>
                <a:srgbClr val="F16232"/>
              </a:buClr>
              <a:buChar char="■"/>
              <a:tabLst>
                <a:tab pos="241300" algn="l"/>
              </a:tabLst>
            </a:pPr>
            <a:r>
              <a:rPr sz="2000" dirty="0">
                <a:latin typeface="Arial"/>
                <a:cs typeface="Arial"/>
              </a:rPr>
              <a:t>Any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deformities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chest</a:t>
            </a:r>
            <a:endParaRPr sz="20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24098" y="5225796"/>
            <a:ext cx="3551554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Clr>
                <a:srgbClr val="F16232"/>
              </a:buClr>
              <a:buChar char="■"/>
              <a:tabLst>
                <a:tab pos="241300" algn="l"/>
              </a:tabLst>
            </a:pPr>
            <a:r>
              <a:rPr sz="2000" dirty="0">
                <a:latin typeface="Arial"/>
                <a:cs typeface="Arial"/>
              </a:rPr>
              <a:t>If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penetrating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trauma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is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found</a:t>
            </a:r>
            <a:endParaRPr sz="20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52698" y="5506211"/>
            <a:ext cx="2974340" cy="59563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 marR="5080">
              <a:lnSpc>
                <a:spcPts val="2090"/>
              </a:lnSpc>
              <a:spcBef>
                <a:spcPts val="425"/>
              </a:spcBef>
            </a:pPr>
            <a:r>
              <a:rPr sz="2000" dirty="0">
                <a:latin typeface="Arial"/>
                <a:cs typeface="Arial"/>
              </a:rPr>
              <a:t>or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identified,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apply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</a:t>
            </a:r>
            <a:r>
              <a:rPr sz="2000" spc="-10" dirty="0">
                <a:latin typeface="Arial"/>
                <a:cs typeface="Arial"/>
              </a:rPr>
              <a:t> chest </a:t>
            </a:r>
            <a:r>
              <a:rPr sz="2000" dirty="0">
                <a:latin typeface="Arial"/>
                <a:cs typeface="Arial"/>
              </a:rPr>
              <a:t>seal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(vented,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if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available)</a:t>
            </a:r>
            <a:endParaRPr sz="200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888099" y="5290172"/>
            <a:ext cx="0" cy="714375"/>
          </a:xfrm>
          <a:custGeom>
            <a:avLst/>
            <a:gdLst/>
            <a:ahLst/>
            <a:cxnLst/>
            <a:rect l="l" t="t" r="r" b="b"/>
            <a:pathLst>
              <a:path h="714375">
                <a:moveTo>
                  <a:pt x="0" y="714135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400378" y="2924002"/>
            <a:ext cx="0" cy="306070"/>
          </a:xfrm>
          <a:custGeom>
            <a:avLst/>
            <a:gdLst/>
            <a:ahLst/>
            <a:cxnLst/>
            <a:rect l="l" t="t" r="r" b="b"/>
            <a:pathLst>
              <a:path h="306069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400378" y="3347852"/>
            <a:ext cx="0" cy="306070"/>
          </a:xfrm>
          <a:custGeom>
            <a:avLst/>
            <a:gdLst/>
            <a:ahLst/>
            <a:cxnLst/>
            <a:rect l="l" t="t" r="r" b="b"/>
            <a:pathLst>
              <a:path h="306070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400378" y="3771702"/>
            <a:ext cx="0" cy="306070"/>
          </a:xfrm>
          <a:custGeom>
            <a:avLst/>
            <a:gdLst/>
            <a:ahLst/>
            <a:cxnLst/>
            <a:rect l="l" t="t" r="r" b="b"/>
            <a:pathLst>
              <a:path h="306070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400378" y="4195553"/>
            <a:ext cx="0" cy="306070"/>
          </a:xfrm>
          <a:custGeom>
            <a:avLst/>
            <a:gdLst/>
            <a:ahLst/>
            <a:cxnLst/>
            <a:rect l="l" t="t" r="r" b="b"/>
            <a:pathLst>
              <a:path h="306070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11640946" y="6567128"/>
            <a:ext cx="193675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200" spc="-25" dirty="0">
                <a:latin typeface="Arial"/>
                <a:cs typeface="Arial"/>
              </a:rPr>
              <a:t>17</a:t>
            </a:r>
            <a:endParaRPr sz="1200">
              <a:latin typeface="Arial"/>
              <a:cs typeface="Arial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FD80E9E-AA85-AE66-4E45-0CC087142B5B}"/>
              </a:ext>
            </a:extLst>
          </p:cNvPr>
          <p:cNvGrpSpPr/>
          <p:nvPr/>
        </p:nvGrpSpPr>
        <p:grpSpPr>
          <a:xfrm>
            <a:off x="4654521" y="5689188"/>
            <a:ext cx="2812352" cy="848861"/>
            <a:chOff x="4654521" y="5689188"/>
            <a:chExt cx="2812352" cy="848861"/>
          </a:xfrm>
        </p:grpSpPr>
        <p:sp>
          <p:nvSpPr>
            <p:cNvPr id="5" name="object 5"/>
            <p:cNvSpPr/>
            <p:nvPr/>
          </p:nvSpPr>
          <p:spPr>
            <a:xfrm>
              <a:off x="5683698" y="5817959"/>
              <a:ext cx="720090" cy="720090"/>
            </a:xfrm>
            <a:custGeom>
              <a:avLst/>
              <a:gdLst/>
              <a:ahLst/>
              <a:cxnLst/>
              <a:rect l="l" t="t" r="r" b="b"/>
              <a:pathLst>
                <a:path w="720089" h="720090">
                  <a:moveTo>
                    <a:pt x="359999" y="0"/>
                  </a:moveTo>
                  <a:lnTo>
                    <a:pt x="311149" y="3286"/>
                  </a:lnTo>
                  <a:lnTo>
                    <a:pt x="264297" y="12859"/>
                  </a:lnTo>
                  <a:lnTo>
                    <a:pt x="219871" y="28290"/>
                  </a:lnTo>
                  <a:lnTo>
                    <a:pt x="178300" y="49150"/>
                  </a:lnTo>
                  <a:lnTo>
                    <a:pt x="140014" y="75010"/>
                  </a:lnTo>
                  <a:lnTo>
                    <a:pt x="105441" y="105441"/>
                  </a:lnTo>
                  <a:lnTo>
                    <a:pt x="75010" y="140014"/>
                  </a:lnTo>
                  <a:lnTo>
                    <a:pt x="49150" y="178300"/>
                  </a:lnTo>
                  <a:lnTo>
                    <a:pt x="28290" y="219871"/>
                  </a:lnTo>
                  <a:lnTo>
                    <a:pt x="12859" y="264297"/>
                  </a:lnTo>
                  <a:lnTo>
                    <a:pt x="3286" y="311149"/>
                  </a:lnTo>
                  <a:lnTo>
                    <a:pt x="0" y="359999"/>
                  </a:lnTo>
                  <a:lnTo>
                    <a:pt x="3286" y="408849"/>
                  </a:lnTo>
                  <a:lnTo>
                    <a:pt x="12859" y="455701"/>
                  </a:lnTo>
                  <a:lnTo>
                    <a:pt x="28290" y="500127"/>
                  </a:lnTo>
                  <a:lnTo>
                    <a:pt x="49150" y="541698"/>
                  </a:lnTo>
                  <a:lnTo>
                    <a:pt x="75010" y="579984"/>
                  </a:lnTo>
                  <a:lnTo>
                    <a:pt x="105441" y="614557"/>
                  </a:lnTo>
                  <a:lnTo>
                    <a:pt x="140014" y="644989"/>
                  </a:lnTo>
                  <a:lnTo>
                    <a:pt x="178300" y="670849"/>
                  </a:lnTo>
                  <a:lnTo>
                    <a:pt x="219871" y="691709"/>
                  </a:lnTo>
                  <a:lnTo>
                    <a:pt x="264297" y="707140"/>
                  </a:lnTo>
                  <a:lnTo>
                    <a:pt x="311149" y="716713"/>
                  </a:lnTo>
                  <a:lnTo>
                    <a:pt x="359999" y="719999"/>
                  </a:lnTo>
                  <a:lnTo>
                    <a:pt x="408849" y="716713"/>
                  </a:lnTo>
                  <a:lnTo>
                    <a:pt x="455701" y="707140"/>
                  </a:lnTo>
                  <a:lnTo>
                    <a:pt x="500127" y="691709"/>
                  </a:lnTo>
                  <a:lnTo>
                    <a:pt x="541698" y="670849"/>
                  </a:lnTo>
                  <a:lnTo>
                    <a:pt x="579984" y="644989"/>
                  </a:lnTo>
                  <a:lnTo>
                    <a:pt x="614557" y="614557"/>
                  </a:lnTo>
                  <a:lnTo>
                    <a:pt x="644989" y="579984"/>
                  </a:lnTo>
                  <a:lnTo>
                    <a:pt x="670849" y="541698"/>
                  </a:lnTo>
                  <a:lnTo>
                    <a:pt x="691709" y="500127"/>
                  </a:lnTo>
                  <a:lnTo>
                    <a:pt x="707140" y="455701"/>
                  </a:lnTo>
                  <a:lnTo>
                    <a:pt x="716713" y="408849"/>
                  </a:lnTo>
                  <a:lnTo>
                    <a:pt x="719999" y="359999"/>
                  </a:lnTo>
                  <a:lnTo>
                    <a:pt x="716713" y="311149"/>
                  </a:lnTo>
                  <a:lnTo>
                    <a:pt x="707140" y="264297"/>
                  </a:lnTo>
                  <a:lnTo>
                    <a:pt x="691709" y="219871"/>
                  </a:lnTo>
                  <a:lnTo>
                    <a:pt x="670849" y="178300"/>
                  </a:lnTo>
                  <a:lnTo>
                    <a:pt x="644989" y="140014"/>
                  </a:lnTo>
                  <a:lnTo>
                    <a:pt x="614557" y="105441"/>
                  </a:lnTo>
                  <a:lnTo>
                    <a:pt x="579984" y="75010"/>
                  </a:lnTo>
                  <a:lnTo>
                    <a:pt x="541698" y="49150"/>
                  </a:lnTo>
                  <a:lnTo>
                    <a:pt x="500127" y="28290"/>
                  </a:lnTo>
                  <a:lnTo>
                    <a:pt x="455701" y="12859"/>
                  </a:lnTo>
                  <a:lnTo>
                    <a:pt x="408849" y="3286"/>
                  </a:lnTo>
                  <a:lnTo>
                    <a:pt x="359999" y="0"/>
                  </a:lnTo>
                  <a:close/>
                </a:path>
              </a:pathLst>
            </a:custGeom>
            <a:solidFill>
              <a:srgbClr val="7987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16">
              <a:extLst>
                <a:ext uri="{FF2B5EF4-FFF2-40B4-BE49-F238E27FC236}">
                  <a16:creationId xmlns:a16="http://schemas.microsoft.com/office/drawing/2014/main" id="{366288CC-8528-BBCF-BCAD-C79836CD1105}"/>
                </a:ext>
              </a:extLst>
            </p:cNvPr>
            <p:cNvSpPr txBox="1"/>
            <p:nvPr/>
          </p:nvSpPr>
          <p:spPr>
            <a:xfrm>
              <a:off x="4654521" y="5689188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R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7744968" y="1611878"/>
            <a:ext cx="3505200" cy="3405504"/>
            <a:chOff x="7744968" y="1611878"/>
            <a:chExt cx="3505200" cy="3405504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744968" y="2331720"/>
              <a:ext cx="3505200" cy="268528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9498161" y="1611878"/>
              <a:ext cx="720090" cy="720090"/>
            </a:xfrm>
            <a:custGeom>
              <a:avLst/>
              <a:gdLst/>
              <a:ahLst/>
              <a:cxnLst/>
              <a:rect l="l" t="t" r="r" b="b"/>
              <a:pathLst>
                <a:path w="720090" h="720089">
                  <a:moveTo>
                    <a:pt x="360000" y="0"/>
                  </a:moveTo>
                  <a:lnTo>
                    <a:pt x="311150" y="3286"/>
                  </a:lnTo>
                  <a:lnTo>
                    <a:pt x="264298" y="12859"/>
                  </a:lnTo>
                  <a:lnTo>
                    <a:pt x="219872" y="28290"/>
                  </a:lnTo>
                  <a:lnTo>
                    <a:pt x="178301" y="49150"/>
                  </a:lnTo>
                  <a:lnTo>
                    <a:pt x="140015" y="75010"/>
                  </a:lnTo>
                  <a:lnTo>
                    <a:pt x="105441" y="105441"/>
                  </a:lnTo>
                  <a:lnTo>
                    <a:pt x="75010" y="140014"/>
                  </a:lnTo>
                  <a:lnTo>
                    <a:pt x="49150" y="178301"/>
                  </a:lnTo>
                  <a:lnTo>
                    <a:pt x="28290" y="219871"/>
                  </a:lnTo>
                  <a:lnTo>
                    <a:pt x="12859" y="264297"/>
                  </a:lnTo>
                  <a:lnTo>
                    <a:pt x="3286" y="311150"/>
                  </a:lnTo>
                  <a:lnTo>
                    <a:pt x="0" y="360000"/>
                  </a:lnTo>
                  <a:lnTo>
                    <a:pt x="3286" y="408850"/>
                  </a:lnTo>
                  <a:lnTo>
                    <a:pt x="12859" y="455702"/>
                  </a:lnTo>
                  <a:lnTo>
                    <a:pt x="28290" y="500128"/>
                  </a:lnTo>
                  <a:lnTo>
                    <a:pt x="49150" y="541699"/>
                  </a:lnTo>
                  <a:lnTo>
                    <a:pt x="75010" y="579985"/>
                  </a:lnTo>
                  <a:lnTo>
                    <a:pt x="105441" y="614558"/>
                  </a:lnTo>
                  <a:lnTo>
                    <a:pt x="140015" y="644989"/>
                  </a:lnTo>
                  <a:lnTo>
                    <a:pt x="178301" y="670849"/>
                  </a:lnTo>
                  <a:lnTo>
                    <a:pt x="219872" y="691709"/>
                  </a:lnTo>
                  <a:lnTo>
                    <a:pt x="264298" y="707140"/>
                  </a:lnTo>
                  <a:lnTo>
                    <a:pt x="311150" y="716713"/>
                  </a:lnTo>
                  <a:lnTo>
                    <a:pt x="360000" y="719999"/>
                  </a:lnTo>
                  <a:lnTo>
                    <a:pt x="408850" y="716713"/>
                  </a:lnTo>
                  <a:lnTo>
                    <a:pt x="455702" y="707140"/>
                  </a:lnTo>
                  <a:lnTo>
                    <a:pt x="500128" y="691709"/>
                  </a:lnTo>
                  <a:lnTo>
                    <a:pt x="541699" y="670849"/>
                  </a:lnTo>
                  <a:lnTo>
                    <a:pt x="579985" y="644989"/>
                  </a:lnTo>
                  <a:lnTo>
                    <a:pt x="614559" y="614558"/>
                  </a:lnTo>
                  <a:lnTo>
                    <a:pt x="644990" y="579985"/>
                  </a:lnTo>
                  <a:lnTo>
                    <a:pt x="670850" y="541699"/>
                  </a:lnTo>
                  <a:lnTo>
                    <a:pt x="691710" y="500128"/>
                  </a:lnTo>
                  <a:lnTo>
                    <a:pt x="707141" y="455702"/>
                  </a:lnTo>
                  <a:lnTo>
                    <a:pt x="716714" y="408850"/>
                  </a:lnTo>
                  <a:lnTo>
                    <a:pt x="720001" y="360000"/>
                  </a:lnTo>
                  <a:lnTo>
                    <a:pt x="716714" y="311150"/>
                  </a:lnTo>
                  <a:lnTo>
                    <a:pt x="707141" y="264297"/>
                  </a:lnTo>
                  <a:lnTo>
                    <a:pt x="691710" y="219871"/>
                  </a:lnTo>
                  <a:lnTo>
                    <a:pt x="670850" y="178301"/>
                  </a:lnTo>
                  <a:lnTo>
                    <a:pt x="644990" y="140014"/>
                  </a:lnTo>
                  <a:lnTo>
                    <a:pt x="614559" y="105441"/>
                  </a:lnTo>
                  <a:lnTo>
                    <a:pt x="579985" y="75010"/>
                  </a:lnTo>
                  <a:lnTo>
                    <a:pt x="541699" y="49150"/>
                  </a:lnTo>
                  <a:lnTo>
                    <a:pt x="500128" y="28290"/>
                  </a:lnTo>
                  <a:lnTo>
                    <a:pt x="455702" y="12859"/>
                  </a:lnTo>
                  <a:lnTo>
                    <a:pt x="408850" y="3286"/>
                  </a:lnTo>
                  <a:lnTo>
                    <a:pt x="360000" y="0"/>
                  </a:lnTo>
                  <a:close/>
                </a:path>
              </a:pathLst>
            </a:custGeom>
            <a:solidFill>
              <a:srgbClr val="7987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5044471" y="386588"/>
            <a:ext cx="21024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 dirty="0">
                <a:solidFill>
                  <a:srgbClr val="767171"/>
                </a:solidFill>
                <a:latin typeface="Arial"/>
                <a:cs typeface="Arial"/>
              </a:rPr>
              <a:t>CIRCULATION</a:t>
            </a:r>
            <a:endParaRPr sz="24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513399" y="5174996"/>
            <a:ext cx="20193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Clr>
                <a:srgbClr val="F16232"/>
              </a:buClr>
              <a:buChar char="■"/>
              <a:tabLst>
                <a:tab pos="241300" algn="l"/>
              </a:tabLst>
            </a:pPr>
            <a:r>
              <a:rPr sz="1800" dirty="0">
                <a:latin typeface="Arial"/>
                <a:cs typeface="Arial"/>
              </a:rPr>
              <a:t>Reassess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8BB7CD"/>
                </a:solidFill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irway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74904" y="2493264"/>
            <a:ext cx="3529584" cy="252374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431791" y="2505455"/>
            <a:ext cx="3029712" cy="2526792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8382481" y="5202428"/>
            <a:ext cx="25914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Clr>
                <a:srgbClr val="F16232"/>
              </a:buClr>
              <a:buChar char="■"/>
              <a:tabLst>
                <a:tab pos="241300" algn="l"/>
              </a:tabLst>
            </a:pPr>
            <a:r>
              <a:rPr sz="1800" dirty="0">
                <a:latin typeface="Arial"/>
                <a:cs typeface="Arial"/>
              </a:rPr>
              <a:t>Reassess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798767"/>
                </a:solidFill>
                <a:latin typeface="Arial"/>
                <a:cs typeface="Arial"/>
              </a:rPr>
              <a:t>R</a:t>
            </a:r>
            <a:r>
              <a:rPr sz="1800" spc="-10" dirty="0">
                <a:latin typeface="Arial"/>
                <a:cs typeface="Arial"/>
              </a:rPr>
              <a:t>espirations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2631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000000"/>
                </a:solidFill>
              </a:rPr>
              <a:t>REASSESS</a:t>
            </a:r>
            <a:r>
              <a:rPr spc="-30" dirty="0">
                <a:solidFill>
                  <a:srgbClr val="000000"/>
                </a:solidFill>
              </a:rPr>
              <a:t> TREATMENTS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26805" y="5220716"/>
            <a:ext cx="2851785" cy="568325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297815" marR="5080" indent="-285115">
              <a:lnSpc>
                <a:spcPts val="2110"/>
              </a:lnSpc>
              <a:spcBef>
                <a:spcPts val="210"/>
              </a:spcBef>
              <a:buClr>
                <a:srgbClr val="F16232"/>
              </a:buClr>
              <a:buChar char="■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Reassess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ALL</a:t>
            </a:r>
            <a:r>
              <a:rPr sz="1800" b="1" spc="-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treatment </a:t>
            </a:r>
            <a:r>
              <a:rPr sz="1800" dirty="0">
                <a:latin typeface="Arial"/>
                <a:cs typeface="Arial"/>
              </a:rPr>
              <a:t>for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M</a:t>
            </a:r>
            <a:r>
              <a:rPr sz="1800" dirty="0">
                <a:latin typeface="Arial"/>
                <a:cs typeface="Arial"/>
              </a:rPr>
              <a:t>assive</a:t>
            </a:r>
            <a:r>
              <a:rPr sz="1800" spc="-10" dirty="0">
                <a:latin typeface="Arial"/>
                <a:cs typeface="Arial"/>
              </a:rPr>
              <a:t> hemorrhage</a:t>
            </a:r>
            <a:endParaRPr sz="18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672412" y="5184511"/>
            <a:ext cx="0" cy="629285"/>
          </a:xfrm>
          <a:custGeom>
            <a:avLst/>
            <a:gdLst/>
            <a:ahLst/>
            <a:cxnLst/>
            <a:rect l="l" t="t" r="r" b="b"/>
            <a:pathLst>
              <a:path h="629285">
                <a:moveTo>
                  <a:pt x="0" y="628781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779522" y="162763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89">
                <a:moveTo>
                  <a:pt x="360000" y="0"/>
                </a:moveTo>
                <a:lnTo>
                  <a:pt x="311150" y="3286"/>
                </a:lnTo>
                <a:lnTo>
                  <a:pt x="264298" y="12859"/>
                </a:lnTo>
                <a:lnTo>
                  <a:pt x="219872" y="28290"/>
                </a:lnTo>
                <a:lnTo>
                  <a:pt x="178301" y="49150"/>
                </a:lnTo>
                <a:lnTo>
                  <a:pt x="140015" y="75010"/>
                </a:lnTo>
                <a:lnTo>
                  <a:pt x="105441" y="105441"/>
                </a:lnTo>
                <a:lnTo>
                  <a:pt x="75010" y="140014"/>
                </a:lnTo>
                <a:lnTo>
                  <a:pt x="49150" y="178301"/>
                </a:lnTo>
                <a:lnTo>
                  <a:pt x="28290" y="219871"/>
                </a:lnTo>
                <a:lnTo>
                  <a:pt x="12859" y="264297"/>
                </a:lnTo>
                <a:lnTo>
                  <a:pt x="3286" y="311150"/>
                </a:lnTo>
                <a:lnTo>
                  <a:pt x="0" y="360000"/>
                </a:lnTo>
                <a:lnTo>
                  <a:pt x="3286" y="408850"/>
                </a:lnTo>
                <a:lnTo>
                  <a:pt x="12859" y="455702"/>
                </a:lnTo>
                <a:lnTo>
                  <a:pt x="28290" y="500128"/>
                </a:lnTo>
                <a:lnTo>
                  <a:pt x="49150" y="541699"/>
                </a:lnTo>
                <a:lnTo>
                  <a:pt x="75010" y="579985"/>
                </a:lnTo>
                <a:lnTo>
                  <a:pt x="105441" y="614558"/>
                </a:lnTo>
                <a:lnTo>
                  <a:pt x="140015" y="644989"/>
                </a:lnTo>
                <a:lnTo>
                  <a:pt x="178301" y="670849"/>
                </a:lnTo>
                <a:lnTo>
                  <a:pt x="219872" y="691709"/>
                </a:lnTo>
                <a:lnTo>
                  <a:pt x="264298" y="707140"/>
                </a:lnTo>
                <a:lnTo>
                  <a:pt x="311150" y="716713"/>
                </a:lnTo>
                <a:lnTo>
                  <a:pt x="360000" y="719999"/>
                </a:lnTo>
                <a:lnTo>
                  <a:pt x="408850" y="716713"/>
                </a:lnTo>
                <a:lnTo>
                  <a:pt x="455702" y="707140"/>
                </a:lnTo>
                <a:lnTo>
                  <a:pt x="500128" y="691709"/>
                </a:lnTo>
                <a:lnTo>
                  <a:pt x="541699" y="670849"/>
                </a:lnTo>
                <a:lnTo>
                  <a:pt x="579985" y="644989"/>
                </a:lnTo>
                <a:lnTo>
                  <a:pt x="614558" y="614558"/>
                </a:lnTo>
                <a:lnTo>
                  <a:pt x="644989" y="579985"/>
                </a:lnTo>
                <a:lnTo>
                  <a:pt x="670849" y="541699"/>
                </a:lnTo>
                <a:lnTo>
                  <a:pt x="691709" y="500128"/>
                </a:lnTo>
                <a:lnTo>
                  <a:pt x="707140" y="455702"/>
                </a:lnTo>
                <a:lnTo>
                  <a:pt x="716713" y="408850"/>
                </a:lnTo>
                <a:lnTo>
                  <a:pt x="719999" y="360000"/>
                </a:lnTo>
                <a:lnTo>
                  <a:pt x="716713" y="311150"/>
                </a:lnTo>
                <a:lnTo>
                  <a:pt x="707140" y="264297"/>
                </a:lnTo>
                <a:lnTo>
                  <a:pt x="691709" y="219871"/>
                </a:lnTo>
                <a:lnTo>
                  <a:pt x="670849" y="178301"/>
                </a:lnTo>
                <a:lnTo>
                  <a:pt x="644989" y="140014"/>
                </a:lnTo>
                <a:lnTo>
                  <a:pt x="614558" y="105441"/>
                </a:lnTo>
                <a:lnTo>
                  <a:pt x="579985" y="75010"/>
                </a:lnTo>
                <a:lnTo>
                  <a:pt x="541699" y="49150"/>
                </a:lnTo>
                <a:lnTo>
                  <a:pt x="500128" y="28290"/>
                </a:lnTo>
                <a:lnTo>
                  <a:pt x="455702" y="12859"/>
                </a:lnTo>
                <a:lnTo>
                  <a:pt x="408850" y="3286"/>
                </a:lnTo>
                <a:lnTo>
                  <a:pt x="360000" y="0"/>
                </a:lnTo>
                <a:close/>
              </a:path>
            </a:pathLst>
          </a:custGeom>
          <a:solidFill>
            <a:srgbClr val="D93C4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1934779" y="1714500"/>
            <a:ext cx="40957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M</a:t>
            </a:r>
            <a:endParaRPr sz="3200" dirty="0">
              <a:latin typeface="Arial Black"/>
              <a:cs typeface="Arial Black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5586999" y="1647144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89">
                <a:moveTo>
                  <a:pt x="359999" y="0"/>
                </a:moveTo>
                <a:lnTo>
                  <a:pt x="311149" y="3286"/>
                </a:lnTo>
                <a:lnTo>
                  <a:pt x="264297" y="12859"/>
                </a:lnTo>
                <a:lnTo>
                  <a:pt x="219871" y="28290"/>
                </a:lnTo>
                <a:lnTo>
                  <a:pt x="178300" y="49150"/>
                </a:lnTo>
                <a:lnTo>
                  <a:pt x="140014" y="75010"/>
                </a:lnTo>
                <a:lnTo>
                  <a:pt x="105441" y="105441"/>
                </a:lnTo>
                <a:lnTo>
                  <a:pt x="75010" y="140014"/>
                </a:lnTo>
                <a:lnTo>
                  <a:pt x="49150" y="178300"/>
                </a:lnTo>
                <a:lnTo>
                  <a:pt x="28290" y="219871"/>
                </a:lnTo>
                <a:lnTo>
                  <a:pt x="12859" y="264297"/>
                </a:lnTo>
                <a:lnTo>
                  <a:pt x="3286" y="311149"/>
                </a:lnTo>
                <a:lnTo>
                  <a:pt x="0" y="359999"/>
                </a:lnTo>
                <a:lnTo>
                  <a:pt x="3286" y="408849"/>
                </a:lnTo>
                <a:lnTo>
                  <a:pt x="12859" y="455701"/>
                </a:lnTo>
                <a:lnTo>
                  <a:pt x="28290" y="500127"/>
                </a:lnTo>
                <a:lnTo>
                  <a:pt x="49150" y="541698"/>
                </a:lnTo>
                <a:lnTo>
                  <a:pt x="75010" y="579984"/>
                </a:lnTo>
                <a:lnTo>
                  <a:pt x="105441" y="614557"/>
                </a:lnTo>
                <a:lnTo>
                  <a:pt x="140014" y="644989"/>
                </a:lnTo>
                <a:lnTo>
                  <a:pt x="178300" y="670849"/>
                </a:lnTo>
                <a:lnTo>
                  <a:pt x="219871" y="691709"/>
                </a:lnTo>
                <a:lnTo>
                  <a:pt x="264297" y="707140"/>
                </a:lnTo>
                <a:lnTo>
                  <a:pt x="311149" y="716713"/>
                </a:lnTo>
                <a:lnTo>
                  <a:pt x="359999" y="719999"/>
                </a:lnTo>
                <a:lnTo>
                  <a:pt x="408849" y="716713"/>
                </a:lnTo>
                <a:lnTo>
                  <a:pt x="455701" y="707140"/>
                </a:lnTo>
                <a:lnTo>
                  <a:pt x="500127" y="691709"/>
                </a:lnTo>
                <a:lnTo>
                  <a:pt x="541698" y="670849"/>
                </a:lnTo>
                <a:lnTo>
                  <a:pt x="579984" y="644989"/>
                </a:lnTo>
                <a:lnTo>
                  <a:pt x="614557" y="614557"/>
                </a:lnTo>
                <a:lnTo>
                  <a:pt x="644989" y="579984"/>
                </a:lnTo>
                <a:lnTo>
                  <a:pt x="670849" y="541698"/>
                </a:lnTo>
                <a:lnTo>
                  <a:pt x="691709" y="500127"/>
                </a:lnTo>
                <a:lnTo>
                  <a:pt x="707140" y="455701"/>
                </a:lnTo>
                <a:lnTo>
                  <a:pt x="716713" y="408849"/>
                </a:lnTo>
                <a:lnTo>
                  <a:pt x="719999" y="359999"/>
                </a:lnTo>
                <a:lnTo>
                  <a:pt x="716713" y="311149"/>
                </a:lnTo>
                <a:lnTo>
                  <a:pt x="707140" y="264297"/>
                </a:lnTo>
                <a:lnTo>
                  <a:pt x="691709" y="219871"/>
                </a:lnTo>
                <a:lnTo>
                  <a:pt x="670849" y="178300"/>
                </a:lnTo>
                <a:lnTo>
                  <a:pt x="644989" y="140014"/>
                </a:lnTo>
                <a:lnTo>
                  <a:pt x="614557" y="105441"/>
                </a:lnTo>
                <a:lnTo>
                  <a:pt x="579984" y="75010"/>
                </a:lnTo>
                <a:lnTo>
                  <a:pt x="541698" y="49150"/>
                </a:lnTo>
                <a:lnTo>
                  <a:pt x="500127" y="28290"/>
                </a:lnTo>
                <a:lnTo>
                  <a:pt x="455701" y="12859"/>
                </a:lnTo>
                <a:lnTo>
                  <a:pt x="408849" y="3286"/>
                </a:lnTo>
                <a:lnTo>
                  <a:pt x="359999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5796468" y="1728561"/>
            <a:ext cx="34163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A</a:t>
            </a:r>
            <a:endParaRPr sz="3200" dirty="0">
              <a:latin typeface="Arial Black"/>
              <a:cs typeface="Arial Black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9702582" y="1715517"/>
            <a:ext cx="34163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R</a:t>
            </a:r>
            <a:endParaRPr sz="3200" dirty="0">
              <a:latin typeface="Arial Black"/>
              <a:cs typeface="Arial Black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093946" y="6103620"/>
            <a:ext cx="1688464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 dirty="0">
                <a:solidFill>
                  <a:srgbClr val="C00000"/>
                </a:solidFill>
                <a:latin typeface="Arial Black"/>
                <a:cs typeface="Arial Black"/>
              </a:rPr>
              <a:t>M</a:t>
            </a:r>
            <a:r>
              <a:rPr sz="3200" spc="-10" dirty="0">
                <a:solidFill>
                  <a:srgbClr val="8BB7CD"/>
                </a:solidFill>
                <a:latin typeface="Arial Black"/>
                <a:cs typeface="Arial Black"/>
              </a:rPr>
              <a:t>A</a:t>
            </a:r>
            <a:r>
              <a:rPr sz="3200" spc="-10" dirty="0">
                <a:solidFill>
                  <a:srgbClr val="798767"/>
                </a:solidFill>
                <a:latin typeface="Arial Black"/>
                <a:cs typeface="Arial Black"/>
              </a:rPr>
              <a:t>R</a:t>
            </a:r>
            <a:r>
              <a:rPr sz="3200" spc="-10" dirty="0">
                <a:latin typeface="Arial Black"/>
                <a:cs typeface="Arial Black"/>
              </a:rPr>
              <a:t>CH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4567205" y="5160447"/>
            <a:ext cx="0" cy="306070"/>
          </a:xfrm>
          <a:custGeom>
            <a:avLst/>
            <a:gdLst/>
            <a:ahLst/>
            <a:cxnLst/>
            <a:rect l="l" t="t" r="r" b="b"/>
            <a:pathLst>
              <a:path h="306070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8425332" y="5217030"/>
            <a:ext cx="0" cy="306070"/>
          </a:xfrm>
          <a:custGeom>
            <a:avLst/>
            <a:gdLst/>
            <a:ahLst/>
            <a:cxnLst/>
            <a:rect l="l" t="t" r="r" b="b"/>
            <a:pathLst>
              <a:path h="306070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18</a:t>
            </a:fld>
            <a:endParaRPr spc="-25" dirty="0"/>
          </a:p>
        </p:txBody>
      </p:sp>
      <p:sp>
        <p:nvSpPr>
          <p:cNvPr id="23" name="object 2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1048511" y="2339511"/>
            <a:ext cx="7736205" cy="4518660"/>
            <a:chOff x="1048511" y="2339511"/>
            <a:chExt cx="7736205" cy="451866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48511" y="2532888"/>
              <a:ext cx="7735824" cy="43251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8640611" y="3027753"/>
              <a:ext cx="0" cy="306070"/>
            </a:xfrm>
            <a:custGeom>
              <a:avLst/>
              <a:gdLst/>
              <a:ahLst/>
              <a:cxnLst/>
              <a:rect l="l" t="t" r="r" b="b"/>
              <a:pathLst>
                <a:path h="306070">
                  <a:moveTo>
                    <a:pt x="0" y="306002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8640611" y="2396661"/>
              <a:ext cx="0" cy="572770"/>
            </a:xfrm>
            <a:custGeom>
              <a:avLst/>
              <a:gdLst/>
              <a:ahLst/>
              <a:cxnLst/>
              <a:rect l="l" t="t" r="r" b="b"/>
              <a:pathLst>
                <a:path h="572769">
                  <a:moveTo>
                    <a:pt x="0" y="572417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8640611" y="3392429"/>
              <a:ext cx="0" cy="306070"/>
            </a:xfrm>
            <a:custGeom>
              <a:avLst/>
              <a:gdLst/>
              <a:ahLst/>
              <a:cxnLst/>
              <a:rect l="l" t="t" r="r" b="b"/>
              <a:pathLst>
                <a:path h="306070">
                  <a:moveTo>
                    <a:pt x="0" y="306002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5044471" y="386588"/>
            <a:ext cx="21024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 dirty="0">
                <a:solidFill>
                  <a:srgbClr val="767171"/>
                </a:solidFill>
                <a:latin typeface="Arial"/>
                <a:cs typeface="Arial"/>
              </a:rPr>
              <a:t>CIRCULATION</a:t>
            </a:r>
            <a:endParaRPr sz="2400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83665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000000"/>
                </a:solidFill>
              </a:rPr>
              <a:t>GENERAL</a:t>
            </a:r>
            <a:r>
              <a:rPr spc="-145" dirty="0">
                <a:solidFill>
                  <a:srgbClr val="000000"/>
                </a:solidFill>
              </a:rPr>
              <a:t> </a:t>
            </a:r>
            <a:r>
              <a:rPr spc="-20" dirty="0">
                <a:solidFill>
                  <a:srgbClr val="000000"/>
                </a:solidFill>
              </a:rPr>
              <a:t>INDICATOR</a:t>
            </a:r>
            <a:r>
              <a:rPr spc="-7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OF</a:t>
            </a:r>
            <a:r>
              <a:rPr spc="-70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C00000"/>
                </a:solidFill>
              </a:rPr>
              <a:t>SHOCK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F10C27E3-B7C0-DD63-8063-BAC28384DAB9}"/>
              </a:ext>
            </a:extLst>
          </p:cNvPr>
          <p:cNvGrpSpPr/>
          <p:nvPr/>
        </p:nvGrpSpPr>
        <p:grpSpPr>
          <a:xfrm>
            <a:off x="8961333" y="5512292"/>
            <a:ext cx="2494280" cy="720090"/>
            <a:chOff x="8961333" y="5512292"/>
            <a:chExt cx="2494280" cy="720090"/>
          </a:xfrm>
        </p:grpSpPr>
        <p:sp>
          <p:nvSpPr>
            <p:cNvPr id="10" name="object 10"/>
            <p:cNvSpPr/>
            <p:nvPr/>
          </p:nvSpPr>
          <p:spPr>
            <a:xfrm>
              <a:off x="10301864" y="5512292"/>
              <a:ext cx="720090" cy="720090"/>
            </a:xfrm>
            <a:custGeom>
              <a:avLst/>
              <a:gdLst/>
              <a:ahLst/>
              <a:cxnLst/>
              <a:rect l="l" t="t" r="r" b="b"/>
              <a:pathLst>
                <a:path w="720090" h="720089">
                  <a:moveTo>
                    <a:pt x="360000" y="0"/>
                  </a:moveTo>
                  <a:lnTo>
                    <a:pt x="311150" y="3286"/>
                  </a:lnTo>
                  <a:lnTo>
                    <a:pt x="264297" y="12859"/>
                  </a:lnTo>
                  <a:lnTo>
                    <a:pt x="219871" y="28290"/>
                  </a:lnTo>
                  <a:lnTo>
                    <a:pt x="178301" y="49150"/>
                  </a:lnTo>
                  <a:lnTo>
                    <a:pt x="140014" y="75010"/>
                  </a:lnTo>
                  <a:lnTo>
                    <a:pt x="105441" y="105441"/>
                  </a:lnTo>
                  <a:lnTo>
                    <a:pt x="75010" y="140015"/>
                  </a:lnTo>
                  <a:lnTo>
                    <a:pt x="49150" y="178301"/>
                  </a:lnTo>
                  <a:lnTo>
                    <a:pt x="28290" y="219872"/>
                  </a:lnTo>
                  <a:lnTo>
                    <a:pt x="12859" y="264298"/>
                  </a:lnTo>
                  <a:lnTo>
                    <a:pt x="3286" y="311150"/>
                  </a:lnTo>
                  <a:lnTo>
                    <a:pt x="0" y="360000"/>
                  </a:lnTo>
                  <a:lnTo>
                    <a:pt x="3286" y="408850"/>
                  </a:lnTo>
                  <a:lnTo>
                    <a:pt x="12859" y="455702"/>
                  </a:lnTo>
                  <a:lnTo>
                    <a:pt x="28290" y="500128"/>
                  </a:lnTo>
                  <a:lnTo>
                    <a:pt x="49150" y="541699"/>
                  </a:lnTo>
                  <a:lnTo>
                    <a:pt x="75010" y="579985"/>
                  </a:lnTo>
                  <a:lnTo>
                    <a:pt x="105441" y="614558"/>
                  </a:lnTo>
                  <a:lnTo>
                    <a:pt x="140014" y="644989"/>
                  </a:lnTo>
                  <a:lnTo>
                    <a:pt x="178301" y="670849"/>
                  </a:lnTo>
                  <a:lnTo>
                    <a:pt x="219871" y="691709"/>
                  </a:lnTo>
                  <a:lnTo>
                    <a:pt x="264297" y="707140"/>
                  </a:lnTo>
                  <a:lnTo>
                    <a:pt x="311150" y="716713"/>
                  </a:lnTo>
                  <a:lnTo>
                    <a:pt x="360000" y="719999"/>
                  </a:lnTo>
                  <a:lnTo>
                    <a:pt x="408850" y="716713"/>
                  </a:lnTo>
                  <a:lnTo>
                    <a:pt x="455702" y="707140"/>
                  </a:lnTo>
                  <a:lnTo>
                    <a:pt x="500128" y="691709"/>
                  </a:lnTo>
                  <a:lnTo>
                    <a:pt x="541699" y="670849"/>
                  </a:lnTo>
                  <a:lnTo>
                    <a:pt x="579985" y="644989"/>
                  </a:lnTo>
                  <a:lnTo>
                    <a:pt x="614558" y="614558"/>
                  </a:lnTo>
                  <a:lnTo>
                    <a:pt x="644989" y="579985"/>
                  </a:lnTo>
                  <a:lnTo>
                    <a:pt x="670849" y="541699"/>
                  </a:lnTo>
                  <a:lnTo>
                    <a:pt x="691709" y="500128"/>
                  </a:lnTo>
                  <a:lnTo>
                    <a:pt x="707140" y="455702"/>
                  </a:lnTo>
                  <a:lnTo>
                    <a:pt x="716713" y="408850"/>
                  </a:lnTo>
                  <a:lnTo>
                    <a:pt x="719999" y="360000"/>
                  </a:lnTo>
                  <a:lnTo>
                    <a:pt x="716713" y="311150"/>
                  </a:lnTo>
                  <a:lnTo>
                    <a:pt x="707140" y="264298"/>
                  </a:lnTo>
                  <a:lnTo>
                    <a:pt x="691709" y="219872"/>
                  </a:lnTo>
                  <a:lnTo>
                    <a:pt x="670849" y="178301"/>
                  </a:lnTo>
                  <a:lnTo>
                    <a:pt x="644989" y="140015"/>
                  </a:lnTo>
                  <a:lnTo>
                    <a:pt x="614558" y="105441"/>
                  </a:lnTo>
                  <a:lnTo>
                    <a:pt x="579985" y="75010"/>
                  </a:lnTo>
                  <a:lnTo>
                    <a:pt x="541699" y="49150"/>
                  </a:lnTo>
                  <a:lnTo>
                    <a:pt x="500128" y="28290"/>
                  </a:lnTo>
                  <a:lnTo>
                    <a:pt x="455702" y="12859"/>
                  </a:lnTo>
                  <a:lnTo>
                    <a:pt x="408850" y="3286"/>
                  </a:lnTo>
                  <a:lnTo>
                    <a:pt x="360000" y="0"/>
                  </a:lnTo>
                  <a:close/>
                </a:path>
              </a:pathLst>
            </a:custGeom>
            <a:solidFill>
              <a:srgbClr val="F2653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 txBox="1"/>
            <p:nvPr/>
          </p:nvSpPr>
          <p:spPr>
            <a:xfrm>
              <a:off x="8961333" y="5618988"/>
              <a:ext cx="2494280" cy="513080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  <a:tabLst>
                  <a:tab pos="1542415" algn="l"/>
                  <a:tab pos="2141855" algn="l"/>
                </a:tabLst>
              </a:pPr>
              <a:r>
                <a:rPr sz="4800" baseline="1736" dirty="0">
                  <a:solidFill>
                    <a:srgbClr val="2E3334"/>
                  </a:solidFill>
                  <a:latin typeface="Arial Black"/>
                  <a:cs typeface="Arial Black"/>
                </a:rPr>
                <a:t>M</a:t>
              </a:r>
              <a:r>
                <a:rPr sz="4800" spc="-457" baseline="1736" dirty="0">
                  <a:solidFill>
                    <a:srgbClr val="2E3334"/>
                  </a:solidFill>
                  <a:latin typeface="Arial Black"/>
                  <a:cs typeface="Arial Black"/>
                </a:rPr>
                <a:t> </a:t>
              </a:r>
              <a:r>
                <a:rPr sz="4800" baseline="1736" dirty="0">
                  <a:solidFill>
                    <a:srgbClr val="2E3334"/>
                  </a:solidFill>
                  <a:latin typeface="Arial Black"/>
                  <a:cs typeface="Arial Black"/>
                </a:rPr>
                <a:t>A</a:t>
              </a:r>
              <a:r>
                <a:rPr sz="4800" spc="-97" baseline="1736" dirty="0">
                  <a:solidFill>
                    <a:srgbClr val="2E3334"/>
                  </a:solidFill>
                  <a:latin typeface="Arial Black"/>
                  <a:cs typeface="Arial Black"/>
                </a:rPr>
                <a:t> </a:t>
              </a:r>
              <a:r>
                <a:rPr sz="4800" spc="-75" baseline="1736" dirty="0">
                  <a:solidFill>
                    <a:srgbClr val="2E3334"/>
                  </a:solidFill>
                  <a:latin typeface="Arial Black"/>
                  <a:cs typeface="Arial Black"/>
                </a:rPr>
                <a:t>R</a:t>
              </a:r>
              <a:r>
                <a:rPr sz="4800" baseline="1736" dirty="0">
                  <a:solidFill>
                    <a:srgbClr val="2E3334"/>
                  </a:solidFill>
                  <a:latin typeface="Arial Black"/>
                  <a:cs typeface="Arial Black"/>
                </a:rPr>
                <a:t>	</a:t>
              </a:r>
              <a:r>
                <a:rPr sz="3200" spc="-50" dirty="0">
                  <a:solidFill>
                    <a:srgbClr val="FFFFFF"/>
                  </a:solidFill>
                  <a:latin typeface="Arial Black"/>
                  <a:cs typeface="Arial Black"/>
                </a:rPr>
                <a:t>C</a:t>
              </a:r>
              <a:r>
                <a:rPr sz="3200" dirty="0">
                  <a:solidFill>
                    <a:srgbClr val="FFFFFF"/>
                  </a:solidFill>
                  <a:latin typeface="Arial Black"/>
                  <a:cs typeface="Arial Black"/>
                </a:rPr>
                <a:t>	</a:t>
              </a:r>
              <a:r>
                <a:rPr sz="4800" spc="-75" baseline="1736" dirty="0">
                  <a:solidFill>
                    <a:srgbClr val="2E3334"/>
                  </a:solidFill>
                  <a:latin typeface="Arial Black"/>
                  <a:cs typeface="Arial Black"/>
                </a:rPr>
                <a:t>H</a:t>
              </a:r>
              <a:endParaRPr sz="4800" baseline="1736" dirty="0">
                <a:latin typeface="Arial Black"/>
                <a:cs typeface="Arial Black"/>
              </a:endParaRPr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3273266" y="1696211"/>
            <a:ext cx="564578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latin typeface="Arial"/>
                <a:cs typeface="Arial"/>
              </a:rPr>
              <a:t>SIGNS</a:t>
            </a:r>
            <a:r>
              <a:rPr sz="2000" b="1" spc="-10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AND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SYMPTOMS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OF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SHOCK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INCLUDE:</a:t>
            </a:r>
            <a:endParaRPr sz="20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768468" y="2392171"/>
            <a:ext cx="1778000" cy="192468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 marR="72390">
              <a:lnSpc>
                <a:spcPts val="1989"/>
              </a:lnSpc>
              <a:spcBef>
                <a:spcPts val="305"/>
              </a:spcBef>
            </a:pPr>
            <a:r>
              <a:rPr sz="1800" b="1" dirty="0">
                <a:latin typeface="Arial"/>
                <a:cs typeface="Arial"/>
              </a:rPr>
              <a:t>Weak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or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spc="-10" dirty="0">
                <a:latin typeface="Arial"/>
                <a:cs typeface="Arial"/>
              </a:rPr>
              <a:t>absent </a:t>
            </a:r>
            <a:r>
              <a:rPr sz="1800" b="1" dirty="0">
                <a:latin typeface="Arial"/>
                <a:cs typeface="Arial"/>
              </a:rPr>
              <a:t>radial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b="1" spc="-10" dirty="0">
                <a:latin typeface="Arial"/>
                <a:cs typeface="Arial"/>
              </a:rPr>
              <a:t>pulse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10"/>
              </a:spcBef>
            </a:pPr>
            <a:r>
              <a:rPr sz="1800" b="1" spc="-10" dirty="0">
                <a:solidFill>
                  <a:srgbClr val="2E3334"/>
                </a:solidFill>
                <a:latin typeface="Arial"/>
                <a:cs typeface="Arial"/>
              </a:rPr>
              <a:t>Nausea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Excessive</a:t>
            </a:r>
            <a:r>
              <a:rPr sz="1800" b="1" spc="-4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2E3334"/>
                </a:solidFill>
                <a:latin typeface="Arial"/>
                <a:cs typeface="Arial"/>
              </a:rPr>
              <a:t>thirst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1989"/>
              </a:lnSpc>
              <a:spcBef>
                <a:spcPts val="950"/>
              </a:spcBef>
            </a:pP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Previous</a:t>
            </a:r>
            <a:r>
              <a:rPr sz="1800" b="1" spc="-4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2E3334"/>
                </a:solidFill>
                <a:latin typeface="Arial"/>
                <a:cs typeface="Arial"/>
              </a:rPr>
              <a:t>severe bleeding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193110" y="2506197"/>
            <a:ext cx="7505065" cy="1823720"/>
            <a:chOff x="1193110" y="2506197"/>
            <a:chExt cx="7505065" cy="1823720"/>
          </a:xfrm>
        </p:grpSpPr>
        <p:sp>
          <p:nvSpPr>
            <p:cNvPr id="15" name="object 15"/>
            <p:cNvSpPr/>
            <p:nvPr/>
          </p:nvSpPr>
          <p:spPr>
            <a:xfrm>
              <a:off x="8640611" y="3757106"/>
              <a:ext cx="0" cy="572770"/>
            </a:xfrm>
            <a:custGeom>
              <a:avLst/>
              <a:gdLst/>
              <a:ahLst/>
              <a:cxnLst/>
              <a:rect l="l" t="t" r="r" b="b"/>
              <a:pathLst>
                <a:path h="572770">
                  <a:moveTo>
                    <a:pt x="0" y="572417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250260" y="3829697"/>
              <a:ext cx="0" cy="306070"/>
            </a:xfrm>
            <a:custGeom>
              <a:avLst/>
              <a:gdLst/>
              <a:ahLst/>
              <a:cxnLst/>
              <a:rect l="l" t="t" r="r" b="b"/>
              <a:pathLst>
                <a:path h="306070">
                  <a:moveTo>
                    <a:pt x="0" y="306002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250260" y="2858558"/>
              <a:ext cx="0" cy="306070"/>
            </a:xfrm>
            <a:custGeom>
              <a:avLst/>
              <a:gdLst/>
              <a:ahLst/>
              <a:cxnLst/>
              <a:rect l="l" t="t" r="r" b="b"/>
              <a:pathLst>
                <a:path h="306069">
                  <a:moveTo>
                    <a:pt x="0" y="306002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1250260" y="3210920"/>
              <a:ext cx="0" cy="572770"/>
            </a:xfrm>
            <a:custGeom>
              <a:avLst/>
              <a:gdLst/>
              <a:ahLst/>
              <a:cxnLst/>
              <a:rect l="l" t="t" r="r" b="b"/>
              <a:pathLst>
                <a:path h="572770">
                  <a:moveTo>
                    <a:pt x="0" y="572417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1250260" y="2506197"/>
              <a:ext cx="0" cy="306070"/>
            </a:xfrm>
            <a:custGeom>
              <a:avLst/>
              <a:gdLst/>
              <a:ahLst/>
              <a:cxnLst/>
              <a:rect l="l" t="t" r="r" b="b"/>
              <a:pathLst>
                <a:path h="306069">
                  <a:moveTo>
                    <a:pt x="0" y="306002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1440878" y="2401316"/>
            <a:ext cx="1905000" cy="1778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89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Mental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10" dirty="0">
                <a:latin typeface="Arial"/>
                <a:cs typeface="Arial"/>
              </a:rPr>
              <a:t>confusion 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Rapid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2E3334"/>
                </a:solidFill>
                <a:latin typeface="Arial"/>
                <a:cs typeface="Arial"/>
              </a:rPr>
              <a:t>breathing</a:t>
            </a:r>
            <a:endParaRPr sz="1800">
              <a:latin typeface="Arial"/>
              <a:cs typeface="Arial"/>
            </a:endParaRPr>
          </a:p>
          <a:p>
            <a:pPr marL="12700" marR="454025">
              <a:lnSpc>
                <a:spcPts val="1989"/>
              </a:lnSpc>
              <a:spcBef>
                <a:spcPts val="950"/>
              </a:spcBef>
            </a:pPr>
            <a:r>
              <a:rPr sz="1800" b="1" spc="-10" dirty="0">
                <a:solidFill>
                  <a:srgbClr val="2E3334"/>
                </a:solidFill>
                <a:latin typeface="Arial"/>
                <a:cs typeface="Arial"/>
              </a:rPr>
              <a:t>Sweaty,</a:t>
            </a:r>
            <a:r>
              <a:rPr sz="1800" b="1" spc="-9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2E3334"/>
                </a:solidFill>
                <a:latin typeface="Arial"/>
                <a:cs typeface="Arial"/>
              </a:rPr>
              <a:t>cool, 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clammy</a:t>
            </a:r>
            <a:r>
              <a:rPr sz="1800" b="1" spc="-3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2E3334"/>
                </a:solidFill>
                <a:latin typeface="Arial"/>
                <a:cs typeface="Arial"/>
              </a:rPr>
              <a:t>skin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10"/>
              </a:spcBef>
            </a:pP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Pale/gray</a:t>
            </a:r>
            <a:r>
              <a:rPr sz="1800" b="1" spc="-4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2E3334"/>
                </a:solidFill>
                <a:latin typeface="Arial"/>
                <a:cs typeface="Arial"/>
              </a:rPr>
              <a:t>skin</a:t>
            </a:r>
            <a:endParaRPr sz="1800">
              <a:latin typeface="Arial"/>
              <a:cs typeface="Arial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19</a:t>
            </a:fld>
            <a:endParaRPr spc="-25" dirty="0"/>
          </a:p>
        </p:txBody>
      </p:sp>
      <p:sp>
        <p:nvSpPr>
          <p:cNvPr id="22" name="object 2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1815" y="3477767"/>
            <a:ext cx="6611111" cy="3340608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8464317" y="1905566"/>
            <a:ext cx="3319145" cy="2077085"/>
          </a:xfrm>
          <a:custGeom>
            <a:avLst/>
            <a:gdLst/>
            <a:ahLst/>
            <a:cxnLst/>
            <a:rect l="l" t="t" r="r" b="b"/>
            <a:pathLst>
              <a:path w="3319145" h="2077085">
                <a:moveTo>
                  <a:pt x="3220735" y="0"/>
                </a:moveTo>
                <a:lnTo>
                  <a:pt x="98405" y="0"/>
                </a:lnTo>
                <a:lnTo>
                  <a:pt x="60101" y="7733"/>
                </a:lnTo>
                <a:lnTo>
                  <a:pt x="28822" y="28822"/>
                </a:lnTo>
                <a:lnTo>
                  <a:pt x="7733" y="60101"/>
                </a:lnTo>
                <a:lnTo>
                  <a:pt x="0" y="98404"/>
                </a:lnTo>
                <a:lnTo>
                  <a:pt x="0" y="1978093"/>
                </a:lnTo>
                <a:lnTo>
                  <a:pt x="7733" y="2016396"/>
                </a:lnTo>
                <a:lnTo>
                  <a:pt x="28822" y="2047676"/>
                </a:lnTo>
                <a:lnTo>
                  <a:pt x="60101" y="2068765"/>
                </a:lnTo>
                <a:lnTo>
                  <a:pt x="98405" y="2076498"/>
                </a:lnTo>
                <a:lnTo>
                  <a:pt x="3220735" y="2076498"/>
                </a:lnTo>
                <a:lnTo>
                  <a:pt x="3259038" y="2068765"/>
                </a:lnTo>
                <a:lnTo>
                  <a:pt x="3290317" y="2047676"/>
                </a:lnTo>
                <a:lnTo>
                  <a:pt x="3311406" y="2016396"/>
                </a:lnTo>
                <a:lnTo>
                  <a:pt x="3319139" y="1978093"/>
                </a:lnTo>
                <a:lnTo>
                  <a:pt x="3319139" y="98404"/>
                </a:lnTo>
                <a:lnTo>
                  <a:pt x="3311406" y="60101"/>
                </a:lnTo>
                <a:lnTo>
                  <a:pt x="3290317" y="28822"/>
                </a:lnTo>
                <a:lnTo>
                  <a:pt x="3259038" y="7733"/>
                </a:lnTo>
                <a:lnTo>
                  <a:pt x="3220735" y="0"/>
                </a:lnTo>
                <a:close/>
              </a:path>
            </a:pathLst>
          </a:custGeom>
          <a:solidFill>
            <a:srgbClr val="F1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956968" y="386588"/>
            <a:ext cx="22777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 dirty="0">
                <a:solidFill>
                  <a:srgbClr val="767171"/>
                </a:solidFill>
                <a:latin typeface="Arial"/>
                <a:cs typeface="Arial"/>
              </a:rPr>
              <a:t>HYPOTHERMIA</a:t>
            </a:r>
            <a:endParaRPr sz="2400">
              <a:latin typeface="Arial"/>
              <a:cs typeface="Arial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9755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000000"/>
                </a:solidFill>
              </a:rPr>
              <a:t>HYPOTHERMIA</a:t>
            </a:r>
            <a:r>
              <a:rPr spc="-160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D93C44"/>
                </a:solidFill>
              </a:rPr>
              <a:t>PREVENTION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561458" y="2237739"/>
            <a:ext cx="221932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 dirty="0">
                <a:solidFill>
                  <a:srgbClr val="D93C44"/>
                </a:solidFill>
                <a:latin typeface="Arial"/>
                <a:cs typeface="Arial"/>
              </a:rPr>
              <a:t>REMEMBER:</a:t>
            </a:r>
            <a:endParaRPr sz="28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977087" y="5818344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1150" y="3286"/>
                </a:lnTo>
                <a:lnTo>
                  <a:pt x="264298" y="12859"/>
                </a:lnTo>
                <a:lnTo>
                  <a:pt x="219872" y="28290"/>
                </a:lnTo>
                <a:lnTo>
                  <a:pt x="178301" y="49150"/>
                </a:lnTo>
                <a:lnTo>
                  <a:pt x="140015" y="75010"/>
                </a:lnTo>
                <a:lnTo>
                  <a:pt x="105441" y="105441"/>
                </a:lnTo>
                <a:lnTo>
                  <a:pt x="75010" y="140014"/>
                </a:lnTo>
                <a:lnTo>
                  <a:pt x="49150" y="178301"/>
                </a:lnTo>
                <a:lnTo>
                  <a:pt x="28290" y="219871"/>
                </a:lnTo>
                <a:lnTo>
                  <a:pt x="12859" y="264297"/>
                </a:lnTo>
                <a:lnTo>
                  <a:pt x="3286" y="311150"/>
                </a:lnTo>
                <a:lnTo>
                  <a:pt x="0" y="360000"/>
                </a:lnTo>
                <a:lnTo>
                  <a:pt x="3286" y="408850"/>
                </a:lnTo>
                <a:lnTo>
                  <a:pt x="12859" y="455702"/>
                </a:lnTo>
                <a:lnTo>
                  <a:pt x="28290" y="500128"/>
                </a:lnTo>
                <a:lnTo>
                  <a:pt x="49150" y="541699"/>
                </a:lnTo>
                <a:lnTo>
                  <a:pt x="75010" y="579985"/>
                </a:lnTo>
                <a:lnTo>
                  <a:pt x="105441" y="614558"/>
                </a:lnTo>
                <a:lnTo>
                  <a:pt x="140015" y="644989"/>
                </a:lnTo>
                <a:lnTo>
                  <a:pt x="178301" y="670849"/>
                </a:lnTo>
                <a:lnTo>
                  <a:pt x="219872" y="691709"/>
                </a:lnTo>
                <a:lnTo>
                  <a:pt x="264298" y="707140"/>
                </a:lnTo>
                <a:lnTo>
                  <a:pt x="311150" y="716713"/>
                </a:lnTo>
                <a:lnTo>
                  <a:pt x="360000" y="719999"/>
                </a:lnTo>
                <a:lnTo>
                  <a:pt x="408850" y="716713"/>
                </a:lnTo>
                <a:lnTo>
                  <a:pt x="455702" y="707140"/>
                </a:lnTo>
                <a:lnTo>
                  <a:pt x="500128" y="691709"/>
                </a:lnTo>
                <a:lnTo>
                  <a:pt x="541699" y="670849"/>
                </a:lnTo>
                <a:lnTo>
                  <a:pt x="579985" y="644989"/>
                </a:lnTo>
                <a:lnTo>
                  <a:pt x="614559" y="614558"/>
                </a:lnTo>
                <a:lnTo>
                  <a:pt x="644990" y="579985"/>
                </a:lnTo>
                <a:lnTo>
                  <a:pt x="670850" y="541699"/>
                </a:lnTo>
                <a:lnTo>
                  <a:pt x="691710" y="500128"/>
                </a:lnTo>
                <a:lnTo>
                  <a:pt x="707141" y="455702"/>
                </a:lnTo>
                <a:lnTo>
                  <a:pt x="716714" y="408850"/>
                </a:lnTo>
                <a:lnTo>
                  <a:pt x="720001" y="360000"/>
                </a:lnTo>
                <a:lnTo>
                  <a:pt x="716714" y="311150"/>
                </a:lnTo>
                <a:lnTo>
                  <a:pt x="707141" y="264297"/>
                </a:lnTo>
                <a:lnTo>
                  <a:pt x="691710" y="219871"/>
                </a:lnTo>
                <a:lnTo>
                  <a:pt x="670850" y="178301"/>
                </a:lnTo>
                <a:lnTo>
                  <a:pt x="644990" y="140014"/>
                </a:lnTo>
                <a:lnTo>
                  <a:pt x="614559" y="105441"/>
                </a:lnTo>
                <a:lnTo>
                  <a:pt x="579985" y="75010"/>
                </a:lnTo>
                <a:lnTo>
                  <a:pt x="541699" y="49150"/>
                </a:lnTo>
                <a:lnTo>
                  <a:pt x="500128" y="28290"/>
                </a:lnTo>
                <a:lnTo>
                  <a:pt x="455702" y="12859"/>
                </a:lnTo>
                <a:lnTo>
                  <a:pt x="408850" y="3286"/>
                </a:lnTo>
                <a:lnTo>
                  <a:pt x="360000" y="0"/>
                </a:lnTo>
                <a:close/>
              </a:path>
            </a:pathLst>
          </a:custGeom>
          <a:solidFill>
            <a:srgbClr val="7647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669513" y="5926650"/>
            <a:ext cx="189293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MARC</a:t>
            </a:r>
            <a:r>
              <a:rPr sz="3200" spc="-7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lang="en-US" sz="3200" spc="-25" dirty="0">
                <a:solidFill>
                  <a:srgbClr val="FFFFFF"/>
                </a:solidFill>
                <a:latin typeface="Arial Black"/>
                <a:cs typeface="Arial Black"/>
              </a:rPr>
              <a:t>H</a:t>
            </a:r>
            <a:endParaRPr sz="3200" dirty="0">
              <a:latin typeface="Arial Black"/>
              <a:cs typeface="Arial Black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306272" y="1794764"/>
            <a:ext cx="4001135" cy="2534285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2700" marR="67945">
              <a:lnSpc>
                <a:spcPct val="90000"/>
              </a:lnSpc>
              <a:spcBef>
                <a:spcPts val="315"/>
              </a:spcBef>
            </a:pPr>
            <a:r>
              <a:rPr sz="1800" dirty="0">
                <a:latin typeface="Arial"/>
                <a:cs typeface="Arial"/>
              </a:rPr>
              <a:t>Hypothermia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much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easier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prevent </a:t>
            </a:r>
            <a:r>
              <a:rPr sz="1800" dirty="0">
                <a:latin typeface="Arial"/>
                <a:cs typeface="Arial"/>
              </a:rPr>
              <a:t>than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treat!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Begin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hypothermia </a:t>
            </a:r>
            <a:r>
              <a:rPr sz="1800" dirty="0">
                <a:latin typeface="Arial"/>
                <a:cs typeface="Arial"/>
              </a:rPr>
              <a:t>prevention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soon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possible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ct val="90600"/>
              </a:lnSpc>
              <a:spcBef>
                <a:spcPts val="1045"/>
              </a:spcBef>
            </a:pPr>
            <a:r>
              <a:rPr sz="1800" dirty="0">
                <a:latin typeface="Arial"/>
                <a:cs typeface="Arial"/>
              </a:rPr>
              <a:t>Decreased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body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temperature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interferes </a:t>
            </a:r>
            <a:r>
              <a:rPr sz="1800" dirty="0">
                <a:latin typeface="Arial"/>
                <a:cs typeface="Arial"/>
              </a:rPr>
              <a:t>with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blood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clotting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increases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the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bleeding</a:t>
            </a:r>
            <a:endParaRPr sz="1800">
              <a:latin typeface="Arial"/>
              <a:cs typeface="Arial"/>
            </a:endParaRPr>
          </a:p>
          <a:p>
            <a:pPr marL="12700" marR="550545" algn="just">
              <a:lnSpc>
                <a:spcPct val="90000"/>
              </a:lnSpc>
              <a:spcBef>
                <a:spcPts val="960"/>
              </a:spcBef>
            </a:pPr>
            <a:r>
              <a:rPr sz="1800" dirty="0">
                <a:latin typeface="Arial"/>
                <a:cs typeface="Arial"/>
              </a:rPr>
              <a:t>Blood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loss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cause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 significant </a:t>
            </a:r>
            <a:r>
              <a:rPr sz="1800" dirty="0">
                <a:latin typeface="Arial"/>
                <a:cs typeface="Arial"/>
              </a:rPr>
              <a:t>drop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body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temperature,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even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in </a:t>
            </a:r>
            <a:r>
              <a:rPr sz="1800" dirty="0">
                <a:latin typeface="Arial"/>
                <a:cs typeface="Arial"/>
              </a:rPr>
              <a:t>hot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weather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60786" y="2471420"/>
            <a:ext cx="2832100" cy="796925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12065" marR="5080" algn="ctr">
              <a:lnSpc>
                <a:spcPct val="90600"/>
              </a:lnSpc>
              <a:spcBef>
                <a:spcPts val="300"/>
              </a:spcBef>
            </a:pPr>
            <a:r>
              <a:rPr sz="1800" b="1" dirty="0">
                <a:latin typeface="Arial"/>
                <a:cs typeface="Arial"/>
              </a:rPr>
              <a:t>Place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the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casualty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on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25" dirty="0">
                <a:latin typeface="Arial"/>
                <a:cs typeface="Arial"/>
              </a:rPr>
              <a:t>an </a:t>
            </a:r>
            <a:r>
              <a:rPr sz="1800" b="1" dirty="0">
                <a:latin typeface="Arial"/>
                <a:cs typeface="Arial"/>
              </a:rPr>
              <a:t>insulated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surface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as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spc="-20" dirty="0">
                <a:latin typeface="Arial"/>
                <a:cs typeface="Arial"/>
              </a:rPr>
              <a:t>soon </a:t>
            </a:r>
            <a:r>
              <a:rPr sz="1800" b="1" dirty="0">
                <a:latin typeface="Arial"/>
                <a:cs typeface="Arial"/>
              </a:rPr>
              <a:t>as</a:t>
            </a:r>
            <a:r>
              <a:rPr sz="1800" b="1" spc="-10" dirty="0">
                <a:latin typeface="Arial"/>
                <a:cs typeface="Arial"/>
              </a:rPr>
              <a:t> possible</a:t>
            </a:r>
            <a:endParaRPr sz="1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827880" y="2806700"/>
            <a:ext cx="2578735" cy="845819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>
              <a:lnSpc>
                <a:spcPct val="99400"/>
              </a:lnSpc>
              <a:spcBef>
                <a:spcPts val="110"/>
              </a:spcBef>
            </a:pPr>
            <a:r>
              <a:rPr sz="1800" dirty="0">
                <a:latin typeface="Arial"/>
                <a:cs typeface="Arial"/>
              </a:rPr>
              <a:t>Hypothermia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issue </a:t>
            </a:r>
            <a:r>
              <a:rPr sz="1800" dirty="0">
                <a:latin typeface="Arial"/>
                <a:cs typeface="Arial"/>
              </a:rPr>
              <a:t>even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hot</a:t>
            </a:r>
            <a:r>
              <a:rPr sz="1800" spc="-10" dirty="0">
                <a:latin typeface="Arial"/>
                <a:cs typeface="Arial"/>
              </a:rPr>
              <a:t> environments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must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10" dirty="0">
                <a:latin typeface="Arial"/>
                <a:cs typeface="Arial"/>
              </a:rPr>
              <a:t> prevented</a:t>
            </a:r>
            <a:endParaRPr sz="18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4104412" y="1798895"/>
            <a:ext cx="0" cy="802005"/>
          </a:xfrm>
          <a:custGeom>
            <a:avLst/>
            <a:gdLst/>
            <a:ahLst/>
            <a:cxnLst/>
            <a:rect l="l" t="t" r="r" b="b"/>
            <a:pathLst>
              <a:path h="802005">
                <a:moveTo>
                  <a:pt x="0" y="80192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104412" y="2674006"/>
            <a:ext cx="0" cy="802005"/>
          </a:xfrm>
          <a:custGeom>
            <a:avLst/>
            <a:gdLst/>
            <a:ahLst/>
            <a:cxnLst/>
            <a:rect l="l" t="t" r="r" b="b"/>
            <a:pathLst>
              <a:path h="802004">
                <a:moveTo>
                  <a:pt x="0" y="80192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104412" y="3549117"/>
            <a:ext cx="0" cy="802005"/>
          </a:xfrm>
          <a:custGeom>
            <a:avLst/>
            <a:gdLst/>
            <a:ahLst/>
            <a:cxnLst/>
            <a:rect l="l" t="t" r="r" b="b"/>
            <a:pathLst>
              <a:path h="802004">
                <a:moveTo>
                  <a:pt x="0" y="80192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660369" y="2809908"/>
            <a:ext cx="0" cy="802005"/>
          </a:xfrm>
          <a:custGeom>
            <a:avLst/>
            <a:gdLst/>
            <a:ahLst/>
            <a:cxnLst/>
            <a:rect l="l" t="t" r="r" b="b"/>
            <a:pathLst>
              <a:path h="802004">
                <a:moveTo>
                  <a:pt x="0" y="80192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20</a:t>
            </a:fld>
            <a:endParaRPr spc="-25" dirty="0"/>
          </a:p>
        </p:txBody>
      </p:sp>
      <p:sp>
        <p:nvSpPr>
          <p:cNvPr id="18" name="object 1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0967087" y="263878"/>
            <a:ext cx="946785" cy="404495"/>
            <a:chOff x="10967087" y="263878"/>
            <a:chExt cx="946785" cy="404495"/>
          </a:xfrm>
        </p:grpSpPr>
        <p:sp>
          <p:nvSpPr>
            <p:cNvPr id="3" name="object 3"/>
            <p:cNvSpPr/>
            <p:nvPr/>
          </p:nvSpPr>
          <p:spPr>
            <a:xfrm>
              <a:off x="11234474" y="305153"/>
              <a:ext cx="389255" cy="362585"/>
            </a:xfrm>
            <a:custGeom>
              <a:avLst/>
              <a:gdLst/>
              <a:ahLst/>
              <a:cxnLst/>
              <a:rect l="l" t="t" r="r" b="b"/>
              <a:pathLst>
                <a:path w="389254" h="362584">
                  <a:moveTo>
                    <a:pt x="255315" y="0"/>
                  </a:moveTo>
                  <a:lnTo>
                    <a:pt x="133697" y="0"/>
                  </a:lnTo>
                  <a:lnTo>
                    <a:pt x="0" y="358962"/>
                  </a:lnTo>
                  <a:lnTo>
                    <a:pt x="113197" y="358962"/>
                  </a:lnTo>
                  <a:lnTo>
                    <a:pt x="121811" y="330001"/>
                  </a:lnTo>
                  <a:lnTo>
                    <a:pt x="126095" y="316285"/>
                  </a:lnTo>
                  <a:lnTo>
                    <a:pt x="130891" y="303486"/>
                  </a:lnTo>
                  <a:lnTo>
                    <a:pt x="255502" y="303486"/>
                  </a:lnTo>
                  <a:lnTo>
                    <a:pt x="260103" y="318171"/>
                  </a:lnTo>
                  <a:lnTo>
                    <a:pt x="264105" y="332856"/>
                  </a:lnTo>
                  <a:lnTo>
                    <a:pt x="268545" y="347540"/>
                  </a:lnTo>
                  <a:lnTo>
                    <a:pt x="274460" y="362225"/>
                  </a:lnTo>
                  <a:lnTo>
                    <a:pt x="389144" y="362225"/>
                  </a:lnTo>
                  <a:lnTo>
                    <a:pt x="255315" y="0"/>
                  </a:lnTo>
                  <a:close/>
                </a:path>
              </a:pathLst>
            </a:custGeom>
            <a:solidFill>
              <a:srgbClr val="4E6E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304408" y="367155"/>
              <a:ext cx="234950" cy="219710"/>
            </a:xfrm>
            <a:custGeom>
              <a:avLst/>
              <a:gdLst/>
              <a:ahLst/>
              <a:cxnLst/>
              <a:rect l="l" t="t" r="r" b="b"/>
              <a:pathLst>
                <a:path w="234950" h="219709">
                  <a:moveTo>
                    <a:pt x="64794" y="0"/>
                  </a:moveTo>
                  <a:lnTo>
                    <a:pt x="0" y="191719"/>
                  </a:lnTo>
                  <a:lnTo>
                    <a:pt x="117416" y="219276"/>
                  </a:lnTo>
                  <a:lnTo>
                    <a:pt x="234746" y="204501"/>
                  </a:lnTo>
                  <a:lnTo>
                    <a:pt x="203808" y="38591"/>
                  </a:lnTo>
                  <a:lnTo>
                    <a:pt x="6479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/>
          <p:nvPr/>
        </p:nvSpPr>
        <p:spPr>
          <a:xfrm>
            <a:off x="10790835" y="783221"/>
            <a:ext cx="734060" cy="60325"/>
          </a:xfrm>
          <a:custGeom>
            <a:avLst/>
            <a:gdLst/>
            <a:ahLst/>
            <a:cxnLst/>
            <a:rect l="l" t="t" r="r" b="b"/>
            <a:pathLst>
              <a:path w="734059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734059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734059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734059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734059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734059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734059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734059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734059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734059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734059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734059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734059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734059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1529530" y="783221"/>
            <a:ext cx="258445" cy="60325"/>
          </a:xfrm>
          <a:custGeom>
            <a:avLst/>
            <a:gdLst/>
            <a:ahLst/>
            <a:cxnLst/>
            <a:rect l="l" t="t" r="r" b="b"/>
            <a:pathLst>
              <a:path w="258445" h="60325">
                <a:moveTo>
                  <a:pt x="48361" y="28486"/>
                </a:moveTo>
                <a:lnTo>
                  <a:pt x="28600" y="28486"/>
                </a:lnTo>
                <a:lnTo>
                  <a:pt x="28600" y="34518"/>
                </a:lnTo>
                <a:lnTo>
                  <a:pt x="41605" y="34518"/>
                </a:lnTo>
                <a:lnTo>
                  <a:pt x="41605" y="52400"/>
                </a:lnTo>
                <a:lnTo>
                  <a:pt x="37757" y="53327"/>
                </a:lnTo>
                <a:lnTo>
                  <a:pt x="33820" y="53784"/>
                </a:lnTo>
                <a:lnTo>
                  <a:pt x="22364" y="53784"/>
                </a:lnTo>
                <a:lnTo>
                  <a:pt x="16738" y="51765"/>
                </a:lnTo>
                <a:lnTo>
                  <a:pt x="9080" y="43662"/>
                </a:lnTo>
                <a:lnTo>
                  <a:pt x="7162" y="37719"/>
                </a:lnTo>
                <a:lnTo>
                  <a:pt x="7162" y="22415"/>
                </a:lnTo>
                <a:lnTo>
                  <a:pt x="9144" y="16573"/>
                </a:lnTo>
                <a:lnTo>
                  <a:pt x="17106" y="8153"/>
                </a:lnTo>
                <a:lnTo>
                  <a:pt x="22631" y="6045"/>
                </a:lnTo>
                <a:lnTo>
                  <a:pt x="34569" y="6045"/>
                </a:lnTo>
                <a:lnTo>
                  <a:pt x="39611" y="7150"/>
                </a:lnTo>
                <a:lnTo>
                  <a:pt x="44869" y="9385"/>
                </a:lnTo>
                <a:lnTo>
                  <a:pt x="47498" y="3416"/>
                </a:lnTo>
                <a:lnTo>
                  <a:pt x="42138" y="1143"/>
                </a:lnTo>
                <a:lnTo>
                  <a:pt x="36360" y="0"/>
                </a:lnTo>
                <a:lnTo>
                  <a:pt x="24028" y="0"/>
                </a:lnTo>
                <a:lnTo>
                  <a:pt x="0" y="23837"/>
                </a:lnTo>
                <a:lnTo>
                  <a:pt x="0" y="39306"/>
                </a:lnTo>
                <a:lnTo>
                  <a:pt x="2451" y="46634"/>
                </a:lnTo>
                <a:lnTo>
                  <a:pt x="12268" y="57099"/>
                </a:lnTo>
                <a:lnTo>
                  <a:pt x="19113" y="59715"/>
                </a:lnTo>
                <a:lnTo>
                  <a:pt x="32105" y="59715"/>
                </a:lnTo>
                <a:lnTo>
                  <a:pt x="35801" y="59461"/>
                </a:lnTo>
                <a:lnTo>
                  <a:pt x="42164" y="58445"/>
                </a:lnTo>
                <a:lnTo>
                  <a:pt x="45288" y="57708"/>
                </a:lnTo>
                <a:lnTo>
                  <a:pt x="48361" y="56730"/>
                </a:lnTo>
                <a:lnTo>
                  <a:pt x="48361" y="28486"/>
                </a:lnTo>
                <a:close/>
              </a:path>
              <a:path w="258445" h="60325">
                <a:moveTo>
                  <a:pt x="94742" y="838"/>
                </a:moveTo>
                <a:lnTo>
                  <a:pt x="62331" y="838"/>
                </a:lnTo>
                <a:lnTo>
                  <a:pt x="62331" y="58915"/>
                </a:lnTo>
                <a:lnTo>
                  <a:pt x="94742" y="58915"/>
                </a:lnTo>
                <a:lnTo>
                  <a:pt x="94742" y="52870"/>
                </a:lnTo>
                <a:lnTo>
                  <a:pt x="69088" y="52870"/>
                </a:lnTo>
                <a:lnTo>
                  <a:pt x="69088" y="31508"/>
                </a:lnTo>
                <a:lnTo>
                  <a:pt x="93192" y="31508"/>
                </a:lnTo>
                <a:lnTo>
                  <a:pt x="93192" y="25552"/>
                </a:lnTo>
                <a:lnTo>
                  <a:pt x="69088" y="25552"/>
                </a:lnTo>
                <a:lnTo>
                  <a:pt x="69088" y="6832"/>
                </a:lnTo>
                <a:lnTo>
                  <a:pt x="94742" y="6832"/>
                </a:lnTo>
                <a:lnTo>
                  <a:pt x="94742" y="838"/>
                </a:lnTo>
                <a:close/>
              </a:path>
              <a:path w="258445" h="60325">
                <a:moveTo>
                  <a:pt x="153047" y="838"/>
                </a:moveTo>
                <a:lnTo>
                  <a:pt x="146735" y="838"/>
                </a:lnTo>
                <a:lnTo>
                  <a:pt x="146672" y="35839"/>
                </a:lnTo>
                <a:lnTo>
                  <a:pt x="147281" y="49377"/>
                </a:lnTo>
                <a:lnTo>
                  <a:pt x="146964" y="49377"/>
                </a:lnTo>
                <a:lnTo>
                  <a:pt x="115265" y="838"/>
                </a:lnTo>
                <a:lnTo>
                  <a:pt x="107632" y="838"/>
                </a:lnTo>
                <a:lnTo>
                  <a:pt x="107632" y="58915"/>
                </a:lnTo>
                <a:lnTo>
                  <a:pt x="113880" y="58915"/>
                </a:lnTo>
                <a:lnTo>
                  <a:pt x="113880" y="21132"/>
                </a:lnTo>
                <a:lnTo>
                  <a:pt x="113665" y="15887"/>
                </a:lnTo>
                <a:lnTo>
                  <a:pt x="113233" y="10172"/>
                </a:lnTo>
                <a:lnTo>
                  <a:pt x="113563" y="10172"/>
                </a:lnTo>
                <a:lnTo>
                  <a:pt x="145338" y="58915"/>
                </a:lnTo>
                <a:lnTo>
                  <a:pt x="153047" y="58915"/>
                </a:lnTo>
                <a:lnTo>
                  <a:pt x="153047" y="838"/>
                </a:lnTo>
                <a:close/>
              </a:path>
              <a:path w="258445" h="60325">
                <a:moveTo>
                  <a:pt x="210007" y="3340"/>
                </a:moveTo>
                <a:lnTo>
                  <a:pt x="205447" y="1117"/>
                </a:lnTo>
                <a:lnTo>
                  <a:pt x="200126" y="12"/>
                </a:lnTo>
                <a:lnTo>
                  <a:pt x="188290" y="12"/>
                </a:lnTo>
                <a:lnTo>
                  <a:pt x="166014" y="23812"/>
                </a:lnTo>
                <a:lnTo>
                  <a:pt x="166014" y="39357"/>
                </a:lnTo>
                <a:lnTo>
                  <a:pt x="168351" y="46736"/>
                </a:lnTo>
                <a:lnTo>
                  <a:pt x="177660" y="57111"/>
                </a:lnTo>
                <a:lnTo>
                  <a:pt x="184264" y="59702"/>
                </a:lnTo>
                <a:lnTo>
                  <a:pt x="198742" y="59702"/>
                </a:lnTo>
                <a:lnTo>
                  <a:pt x="203708" y="58953"/>
                </a:lnTo>
                <a:lnTo>
                  <a:pt x="207746" y="57442"/>
                </a:lnTo>
                <a:lnTo>
                  <a:pt x="207746" y="51523"/>
                </a:lnTo>
                <a:lnTo>
                  <a:pt x="202552" y="52984"/>
                </a:lnTo>
                <a:lnTo>
                  <a:pt x="197916" y="53708"/>
                </a:lnTo>
                <a:lnTo>
                  <a:pt x="187261" y="53708"/>
                </a:lnTo>
                <a:lnTo>
                  <a:pt x="182168" y="51638"/>
                </a:lnTo>
                <a:lnTo>
                  <a:pt x="175044" y="43357"/>
                </a:lnTo>
                <a:lnTo>
                  <a:pt x="173253" y="37477"/>
                </a:lnTo>
                <a:lnTo>
                  <a:pt x="173253" y="22491"/>
                </a:lnTo>
                <a:lnTo>
                  <a:pt x="175107" y="16662"/>
                </a:lnTo>
                <a:lnTo>
                  <a:pt x="182511" y="8166"/>
                </a:lnTo>
                <a:lnTo>
                  <a:pt x="187553" y="6045"/>
                </a:lnTo>
                <a:lnTo>
                  <a:pt x="193941" y="6045"/>
                </a:lnTo>
                <a:lnTo>
                  <a:pt x="198348" y="6045"/>
                </a:lnTo>
                <a:lnTo>
                  <a:pt x="202742" y="7073"/>
                </a:lnTo>
                <a:lnTo>
                  <a:pt x="207149" y="9144"/>
                </a:lnTo>
                <a:lnTo>
                  <a:pt x="210007" y="3340"/>
                </a:lnTo>
                <a:close/>
              </a:path>
              <a:path w="258445" h="60325">
                <a:moveTo>
                  <a:pt x="258064" y="838"/>
                </a:moveTo>
                <a:lnTo>
                  <a:pt x="250736" y="838"/>
                </a:lnTo>
                <a:lnTo>
                  <a:pt x="235229" y="29870"/>
                </a:lnTo>
                <a:lnTo>
                  <a:pt x="219837" y="838"/>
                </a:lnTo>
                <a:lnTo>
                  <a:pt x="212432" y="838"/>
                </a:lnTo>
                <a:lnTo>
                  <a:pt x="231813" y="36715"/>
                </a:lnTo>
                <a:lnTo>
                  <a:pt x="231813" y="58915"/>
                </a:lnTo>
                <a:lnTo>
                  <a:pt x="238645" y="58915"/>
                </a:lnTo>
                <a:lnTo>
                  <a:pt x="238645" y="36385"/>
                </a:lnTo>
                <a:lnTo>
                  <a:pt x="258064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" name="object 9"/>
          <p:cNvGrpSpPr/>
          <p:nvPr/>
        </p:nvGrpSpPr>
        <p:grpSpPr>
          <a:xfrm>
            <a:off x="11522182" y="263879"/>
            <a:ext cx="392430" cy="375285"/>
            <a:chOff x="11522182" y="263879"/>
            <a:chExt cx="392430" cy="375285"/>
          </a:xfrm>
        </p:grpSpPr>
        <p:sp>
          <p:nvSpPr>
            <p:cNvPr id="10" name="object 10"/>
            <p:cNvSpPr/>
            <p:nvPr/>
          </p:nvSpPr>
          <p:spPr>
            <a:xfrm>
              <a:off x="11522182" y="263879"/>
              <a:ext cx="392430" cy="375285"/>
            </a:xfrm>
            <a:custGeom>
              <a:avLst/>
              <a:gdLst/>
              <a:ahLst/>
              <a:cxnLst/>
              <a:rect l="l" t="t" r="r" b="b"/>
              <a:pathLst>
                <a:path w="392429" h="375284">
                  <a:moveTo>
                    <a:pt x="177880" y="340639"/>
                  </a:moveTo>
                  <a:lnTo>
                    <a:pt x="111723" y="340639"/>
                  </a:lnTo>
                  <a:lnTo>
                    <a:pt x="125483" y="375213"/>
                  </a:lnTo>
                  <a:lnTo>
                    <a:pt x="177880" y="340639"/>
                  </a:lnTo>
                  <a:close/>
                </a:path>
                <a:path w="392429" h="375284">
                  <a:moveTo>
                    <a:pt x="98211" y="26567"/>
                  </a:moveTo>
                  <a:lnTo>
                    <a:pt x="60621" y="36053"/>
                  </a:lnTo>
                  <a:lnTo>
                    <a:pt x="20023" y="52176"/>
                  </a:lnTo>
                  <a:lnTo>
                    <a:pt x="13214" y="55413"/>
                  </a:lnTo>
                  <a:lnTo>
                    <a:pt x="4734" y="56079"/>
                  </a:lnTo>
                  <a:lnTo>
                    <a:pt x="0" y="62410"/>
                  </a:lnTo>
                  <a:lnTo>
                    <a:pt x="16972" y="101955"/>
                  </a:lnTo>
                  <a:lnTo>
                    <a:pt x="62791" y="217041"/>
                  </a:lnTo>
                  <a:lnTo>
                    <a:pt x="111652" y="340668"/>
                  </a:lnTo>
                  <a:lnTo>
                    <a:pt x="177880" y="340639"/>
                  </a:lnTo>
                  <a:lnTo>
                    <a:pt x="222339" y="311834"/>
                  </a:lnTo>
                  <a:lnTo>
                    <a:pt x="265893" y="286688"/>
                  </a:lnTo>
                  <a:lnTo>
                    <a:pt x="304054" y="269643"/>
                  </a:lnTo>
                  <a:lnTo>
                    <a:pt x="318435" y="268776"/>
                  </a:lnTo>
                  <a:lnTo>
                    <a:pt x="391841" y="268776"/>
                  </a:lnTo>
                  <a:lnTo>
                    <a:pt x="391929" y="185032"/>
                  </a:lnTo>
                  <a:lnTo>
                    <a:pt x="392177" y="185016"/>
                  </a:lnTo>
                  <a:lnTo>
                    <a:pt x="392177" y="138987"/>
                  </a:lnTo>
                  <a:lnTo>
                    <a:pt x="391474" y="138987"/>
                  </a:lnTo>
                  <a:lnTo>
                    <a:pt x="391595" y="65728"/>
                  </a:lnTo>
                  <a:lnTo>
                    <a:pt x="392177" y="65641"/>
                  </a:lnTo>
                  <a:lnTo>
                    <a:pt x="392177" y="52176"/>
                  </a:lnTo>
                  <a:lnTo>
                    <a:pt x="195310" y="52176"/>
                  </a:lnTo>
                  <a:lnTo>
                    <a:pt x="180272" y="48907"/>
                  </a:lnTo>
                  <a:lnTo>
                    <a:pt x="165502" y="42670"/>
                  </a:lnTo>
                  <a:lnTo>
                    <a:pt x="143588" y="33066"/>
                  </a:lnTo>
                  <a:lnTo>
                    <a:pt x="121207" y="27408"/>
                  </a:lnTo>
                  <a:lnTo>
                    <a:pt x="98211" y="26567"/>
                  </a:lnTo>
                  <a:close/>
                </a:path>
                <a:path w="392429" h="375284">
                  <a:moveTo>
                    <a:pt x="391841" y="268776"/>
                  </a:moveTo>
                  <a:lnTo>
                    <a:pt x="318435" y="268776"/>
                  </a:lnTo>
                  <a:lnTo>
                    <a:pt x="331475" y="272512"/>
                  </a:lnTo>
                  <a:lnTo>
                    <a:pt x="343218" y="280715"/>
                  </a:lnTo>
                  <a:lnTo>
                    <a:pt x="354425" y="289171"/>
                  </a:lnTo>
                  <a:lnTo>
                    <a:pt x="365958" y="293506"/>
                  </a:lnTo>
                  <a:lnTo>
                    <a:pt x="378361" y="293656"/>
                  </a:lnTo>
                  <a:lnTo>
                    <a:pt x="392177" y="289554"/>
                  </a:lnTo>
                  <a:lnTo>
                    <a:pt x="392177" y="270299"/>
                  </a:lnTo>
                  <a:lnTo>
                    <a:pt x="391840" y="270299"/>
                  </a:lnTo>
                  <a:lnTo>
                    <a:pt x="391841" y="268776"/>
                  </a:lnTo>
                  <a:close/>
                </a:path>
                <a:path w="392429" h="375284">
                  <a:moveTo>
                    <a:pt x="392177" y="270233"/>
                  </a:moveTo>
                  <a:lnTo>
                    <a:pt x="391840" y="270299"/>
                  </a:lnTo>
                  <a:lnTo>
                    <a:pt x="392177" y="270299"/>
                  </a:lnTo>
                  <a:close/>
                </a:path>
                <a:path w="392429" h="375284">
                  <a:moveTo>
                    <a:pt x="392177" y="138954"/>
                  </a:moveTo>
                  <a:lnTo>
                    <a:pt x="391474" y="138987"/>
                  </a:lnTo>
                  <a:lnTo>
                    <a:pt x="392177" y="138987"/>
                  </a:lnTo>
                  <a:close/>
                </a:path>
                <a:path w="392429" h="375284">
                  <a:moveTo>
                    <a:pt x="340300" y="4862"/>
                  </a:moveTo>
                  <a:lnTo>
                    <a:pt x="334275" y="7146"/>
                  </a:lnTo>
                  <a:lnTo>
                    <a:pt x="239101" y="44625"/>
                  </a:lnTo>
                  <a:lnTo>
                    <a:pt x="232567" y="46159"/>
                  </a:lnTo>
                  <a:lnTo>
                    <a:pt x="226352" y="48388"/>
                  </a:lnTo>
                  <a:lnTo>
                    <a:pt x="210659" y="52122"/>
                  </a:lnTo>
                  <a:lnTo>
                    <a:pt x="195312" y="52176"/>
                  </a:lnTo>
                  <a:lnTo>
                    <a:pt x="392177" y="52176"/>
                  </a:lnTo>
                  <a:lnTo>
                    <a:pt x="392177" y="5237"/>
                  </a:lnTo>
                  <a:lnTo>
                    <a:pt x="347587" y="5237"/>
                  </a:lnTo>
                  <a:lnTo>
                    <a:pt x="340300" y="4862"/>
                  </a:lnTo>
                  <a:close/>
                </a:path>
                <a:path w="392429" h="375284">
                  <a:moveTo>
                    <a:pt x="392177" y="0"/>
                  </a:moveTo>
                  <a:lnTo>
                    <a:pt x="347587" y="5237"/>
                  </a:lnTo>
                  <a:lnTo>
                    <a:pt x="392177" y="5237"/>
                  </a:lnTo>
                  <a:lnTo>
                    <a:pt x="392177" y="0"/>
                  </a:lnTo>
                  <a:close/>
                </a:path>
              </a:pathLst>
            </a:custGeom>
            <a:solidFill>
              <a:srgbClr val="4E6E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1539153" y="307928"/>
              <a:ext cx="374650" cy="297180"/>
            </a:xfrm>
            <a:custGeom>
              <a:avLst/>
              <a:gdLst/>
              <a:ahLst/>
              <a:cxnLst/>
              <a:rect l="l" t="t" r="r" b="b"/>
              <a:pathLst>
                <a:path w="374650" h="297180">
                  <a:moveTo>
                    <a:pt x="373780" y="0"/>
                  </a:moveTo>
                  <a:lnTo>
                    <a:pt x="355457" y="5659"/>
                  </a:lnTo>
                  <a:lnTo>
                    <a:pt x="308638" y="16721"/>
                  </a:lnTo>
                  <a:lnTo>
                    <a:pt x="245545" y="24316"/>
                  </a:lnTo>
                  <a:lnTo>
                    <a:pt x="178399" y="19573"/>
                  </a:lnTo>
                  <a:lnTo>
                    <a:pt x="113904" y="17762"/>
                  </a:lnTo>
                  <a:lnTo>
                    <a:pt x="56648" y="31806"/>
                  </a:lnTo>
                  <a:lnTo>
                    <a:pt x="15668" y="49317"/>
                  </a:lnTo>
                  <a:lnTo>
                    <a:pt x="0" y="57906"/>
                  </a:lnTo>
                  <a:lnTo>
                    <a:pt x="45817" y="172994"/>
                  </a:lnTo>
                  <a:lnTo>
                    <a:pt x="94682" y="296621"/>
                  </a:lnTo>
                  <a:lnTo>
                    <a:pt x="108220" y="290384"/>
                  </a:lnTo>
                  <a:lnTo>
                    <a:pt x="141272" y="273400"/>
                  </a:lnTo>
                  <a:lnTo>
                    <a:pt x="182493" y="248258"/>
                  </a:lnTo>
                  <a:lnTo>
                    <a:pt x="220538" y="217548"/>
                  </a:lnTo>
                  <a:lnTo>
                    <a:pt x="262922" y="200552"/>
                  </a:lnTo>
                  <a:lnTo>
                    <a:pt x="313686" y="205583"/>
                  </a:lnTo>
                  <a:lnTo>
                    <a:pt x="356280" y="218773"/>
                  </a:lnTo>
                  <a:lnTo>
                    <a:pt x="374155" y="226251"/>
                  </a:lnTo>
                  <a:lnTo>
                    <a:pt x="37378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>
            <a:off x="10967087" y="263878"/>
            <a:ext cx="946785" cy="404495"/>
            <a:chOff x="10967087" y="263878"/>
            <a:chExt cx="946785" cy="404495"/>
          </a:xfrm>
        </p:grpSpPr>
        <p:sp>
          <p:nvSpPr>
            <p:cNvPr id="14" name="object 14"/>
            <p:cNvSpPr/>
            <p:nvPr/>
          </p:nvSpPr>
          <p:spPr>
            <a:xfrm>
              <a:off x="10967085" y="307936"/>
              <a:ext cx="656590" cy="360045"/>
            </a:xfrm>
            <a:custGeom>
              <a:avLst/>
              <a:gdLst/>
              <a:ahLst/>
              <a:cxnLst/>
              <a:rect l="l" t="t" r="r" b="b"/>
              <a:pathLst>
                <a:path w="656590" h="360045">
                  <a:moveTo>
                    <a:pt x="342493" y="3263"/>
                  </a:moveTo>
                  <a:lnTo>
                    <a:pt x="339826" y="330"/>
                  </a:lnTo>
                  <a:lnTo>
                    <a:pt x="230162" y="330"/>
                  </a:lnTo>
                  <a:lnTo>
                    <a:pt x="230162" y="125349"/>
                  </a:lnTo>
                  <a:lnTo>
                    <a:pt x="109245" y="125349"/>
                  </a:lnTo>
                  <a:lnTo>
                    <a:pt x="109245" y="190"/>
                  </a:lnTo>
                  <a:lnTo>
                    <a:pt x="38" y="190"/>
                  </a:lnTo>
                  <a:lnTo>
                    <a:pt x="38" y="18262"/>
                  </a:lnTo>
                  <a:lnTo>
                    <a:pt x="15201" y="32245"/>
                  </a:lnTo>
                  <a:lnTo>
                    <a:pt x="28765" y="48336"/>
                  </a:lnTo>
                  <a:lnTo>
                    <a:pt x="48285" y="82727"/>
                  </a:lnTo>
                  <a:lnTo>
                    <a:pt x="60083" y="128155"/>
                  </a:lnTo>
                  <a:lnTo>
                    <a:pt x="65722" y="174764"/>
                  </a:lnTo>
                  <a:lnTo>
                    <a:pt x="65392" y="193484"/>
                  </a:lnTo>
                  <a:lnTo>
                    <a:pt x="59893" y="239814"/>
                  </a:lnTo>
                  <a:lnTo>
                    <a:pt x="48018" y="280301"/>
                  </a:lnTo>
                  <a:lnTo>
                    <a:pt x="19469" y="323062"/>
                  </a:lnTo>
                  <a:lnTo>
                    <a:pt x="0" y="340817"/>
                  </a:lnTo>
                  <a:lnTo>
                    <a:pt x="0" y="359371"/>
                  </a:lnTo>
                  <a:lnTo>
                    <a:pt x="110109" y="359371"/>
                  </a:lnTo>
                  <a:lnTo>
                    <a:pt x="110109" y="215315"/>
                  </a:lnTo>
                  <a:lnTo>
                    <a:pt x="230568" y="215315"/>
                  </a:lnTo>
                  <a:lnTo>
                    <a:pt x="230568" y="358990"/>
                  </a:lnTo>
                  <a:lnTo>
                    <a:pt x="238506" y="359765"/>
                  </a:lnTo>
                  <a:lnTo>
                    <a:pt x="245465" y="359994"/>
                  </a:lnTo>
                  <a:lnTo>
                    <a:pt x="251472" y="359054"/>
                  </a:lnTo>
                  <a:lnTo>
                    <a:pt x="255295" y="356120"/>
                  </a:lnTo>
                  <a:lnTo>
                    <a:pt x="255917" y="352526"/>
                  </a:lnTo>
                  <a:lnTo>
                    <a:pt x="335661" y="138734"/>
                  </a:lnTo>
                  <a:lnTo>
                    <a:pt x="338302" y="130594"/>
                  </a:lnTo>
                  <a:lnTo>
                    <a:pt x="340182" y="122339"/>
                  </a:lnTo>
                  <a:lnTo>
                    <a:pt x="341274" y="113919"/>
                  </a:lnTo>
                  <a:lnTo>
                    <a:pt x="341541" y="105232"/>
                  </a:lnTo>
                  <a:lnTo>
                    <a:pt x="341299" y="81470"/>
                  </a:lnTo>
                  <a:lnTo>
                    <a:pt x="341287" y="6858"/>
                  </a:lnTo>
                  <a:lnTo>
                    <a:pt x="342493" y="3263"/>
                  </a:lnTo>
                  <a:close/>
                </a:path>
                <a:path w="656590" h="360045">
                  <a:moveTo>
                    <a:pt x="656526" y="359524"/>
                  </a:moveTo>
                  <a:lnTo>
                    <a:pt x="634885" y="301383"/>
                  </a:lnTo>
                  <a:lnTo>
                    <a:pt x="615073" y="248170"/>
                  </a:lnTo>
                  <a:lnTo>
                    <a:pt x="614133" y="245656"/>
                  </a:lnTo>
                  <a:lnTo>
                    <a:pt x="559104" y="97815"/>
                  </a:lnTo>
                  <a:lnTo>
                    <a:pt x="538937" y="43637"/>
                  </a:lnTo>
                  <a:lnTo>
                    <a:pt x="538937" y="157797"/>
                  </a:lnTo>
                  <a:lnTo>
                    <a:pt x="493141" y="191846"/>
                  </a:lnTo>
                  <a:lnTo>
                    <a:pt x="499719" y="212344"/>
                  </a:lnTo>
                  <a:lnTo>
                    <a:pt x="502970" y="222618"/>
                  </a:lnTo>
                  <a:lnTo>
                    <a:pt x="506133" y="232905"/>
                  </a:lnTo>
                  <a:lnTo>
                    <a:pt x="507441" y="237261"/>
                  </a:lnTo>
                  <a:lnTo>
                    <a:pt x="510501" y="241350"/>
                  </a:lnTo>
                  <a:lnTo>
                    <a:pt x="508876" y="246354"/>
                  </a:lnTo>
                  <a:lnTo>
                    <a:pt x="511251" y="245656"/>
                  </a:lnTo>
                  <a:lnTo>
                    <a:pt x="510451" y="247015"/>
                  </a:lnTo>
                  <a:lnTo>
                    <a:pt x="510044" y="248170"/>
                  </a:lnTo>
                  <a:lnTo>
                    <a:pt x="508965" y="248056"/>
                  </a:lnTo>
                  <a:lnTo>
                    <a:pt x="508558" y="247484"/>
                  </a:lnTo>
                  <a:lnTo>
                    <a:pt x="508622" y="247218"/>
                  </a:lnTo>
                  <a:lnTo>
                    <a:pt x="508800" y="246430"/>
                  </a:lnTo>
                  <a:lnTo>
                    <a:pt x="499935" y="241604"/>
                  </a:lnTo>
                  <a:lnTo>
                    <a:pt x="491718" y="235788"/>
                  </a:lnTo>
                  <a:lnTo>
                    <a:pt x="483755" y="229616"/>
                  </a:lnTo>
                  <a:lnTo>
                    <a:pt x="475615" y="223697"/>
                  </a:lnTo>
                  <a:lnTo>
                    <a:pt x="471411" y="220903"/>
                  </a:lnTo>
                  <a:lnTo>
                    <a:pt x="467360" y="217868"/>
                  </a:lnTo>
                  <a:lnTo>
                    <a:pt x="462508" y="214426"/>
                  </a:lnTo>
                  <a:lnTo>
                    <a:pt x="416902" y="247218"/>
                  </a:lnTo>
                  <a:lnTo>
                    <a:pt x="414896" y="245414"/>
                  </a:lnTo>
                  <a:lnTo>
                    <a:pt x="431812" y="191782"/>
                  </a:lnTo>
                  <a:lnTo>
                    <a:pt x="383552" y="156095"/>
                  </a:lnTo>
                  <a:lnTo>
                    <a:pt x="443280" y="156095"/>
                  </a:lnTo>
                  <a:lnTo>
                    <a:pt x="462407" y="97815"/>
                  </a:lnTo>
                  <a:lnTo>
                    <a:pt x="481609" y="155625"/>
                  </a:lnTo>
                  <a:lnTo>
                    <a:pt x="537781" y="155625"/>
                  </a:lnTo>
                  <a:lnTo>
                    <a:pt x="538937" y="157797"/>
                  </a:lnTo>
                  <a:lnTo>
                    <a:pt x="538937" y="43637"/>
                  </a:lnTo>
                  <a:lnTo>
                    <a:pt x="522693" y="0"/>
                  </a:lnTo>
                  <a:lnTo>
                    <a:pt x="401078" y="0"/>
                  </a:lnTo>
                  <a:lnTo>
                    <a:pt x="267385" y="359244"/>
                  </a:lnTo>
                  <a:lnTo>
                    <a:pt x="380580" y="359244"/>
                  </a:lnTo>
                  <a:lnTo>
                    <a:pt x="385025" y="344335"/>
                  </a:lnTo>
                  <a:lnTo>
                    <a:pt x="389191" y="329641"/>
                  </a:lnTo>
                  <a:lnTo>
                    <a:pt x="393484" y="315290"/>
                  </a:lnTo>
                  <a:lnTo>
                    <a:pt x="398272" y="301383"/>
                  </a:lnTo>
                  <a:lnTo>
                    <a:pt x="522884" y="301383"/>
                  </a:lnTo>
                  <a:lnTo>
                    <a:pt x="527481" y="316547"/>
                  </a:lnTo>
                  <a:lnTo>
                    <a:pt x="531495" y="331571"/>
                  </a:lnTo>
                  <a:lnTo>
                    <a:pt x="535927" y="346036"/>
                  </a:lnTo>
                  <a:lnTo>
                    <a:pt x="541845" y="359524"/>
                  </a:lnTo>
                  <a:lnTo>
                    <a:pt x="656526" y="359524"/>
                  </a:lnTo>
                  <a:close/>
                </a:path>
              </a:pathLst>
            </a:custGeom>
            <a:solidFill>
              <a:srgbClr val="42556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1522176" y="263880"/>
              <a:ext cx="391160" cy="375285"/>
            </a:xfrm>
            <a:custGeom>
              <a:avLst/>
              <a:gdLst/>
              <a:ahLst/>
              <a:cxnLst/>
              <a:rect l="l" t="t" r="r" b="b"/>
              <a:pathLst>
                <a:path w="391159" h="375284">
                  <a:moveTo>
                    <a:pt x="390753" y="239763"/>
                  </a:moveTo>
                  <a:lnTo>
                    <a:pt x="378155" y="241795"/>
                  </a:lnTo>
                  <a:lnTo>
                    <a:pt x="365747" y="243344"/>
                  </a:lnTo>
                  <a:lnTo>
                    <a:pt x="353415" y="243941"/>
                  </a:lnTo>
                  <a:lnTo>
                    <a:pt x="341033" y="243154"/>
                  </a:lnTo>
                  <a:lnTo>
                    <a:pt x="326313" y="240004"/>
                  </a:lnTo>
                  <a:lnTo>
                    <a:pt x="312394" y="234937"/>
                  </a:lnTo>
                  <a:lnTo>
                    <a:pt x="299034" y="228523"/>
                  </a:lnTo>
                  <a:lnTo>
                    <a:pt x="285991" y="221322"/>
                  </a:lnTo>
                  <a:lnTo>
                    <a:pt x="274637" y="216382"/>
                  </a:lnTo>
                  <a:lnTo>
                    <a:pt x="263486" y="214782"/>
                  </a:lnTo>
                  <a:lnTo>
                    <a:pt x="252310" y="216662"/>
                  </a:lnTo>
                  <a:lnTo>
                    <a:pt x="240868" y="222148"/>
                  </a:lnTo>
                  <a:lnTo>
                    <a:pt x="207657" y="242747"/>
                  </a:lnTo>
                  <a:lnTo>
                    <a:pt x="104762" y="305384"/>
                  </a:lnTo>
                  <a:lnTo>
                    <a:pt x="101130" y="306412"/>
                  </a:lnTo>
                  <a:lnTo>
                    <a:pt x="100177" y="311632"/>
                  </a:lnTo>
                  <a:lnTo>
                    <a:pt x="125488" y="375221"/>
                  </a:lnTo>
                  <a:lnTo>
                    <a:pt x="201104" y="325374"/>
                  </a:lnTo>
                  <a:lnTo>
                    <a:pt x="222338" y="311835"/>
                  </a:lnTo>
                  <a:lnTo>
                    <a:pt x="265899" y="286689"/>
                  </a:lnTo>
                  <a:lnTo>
                    <a:pt x="303949" y="269646"/>
                  </a:lnTo>
                  <a:lnTo>
                    <a:pt x="318084" y="268782"/>
                  </a:lnTo>
                  <a:lnTo>
                    <a:pt x="330873" y="272516"/>
                  </a:lnTo>
                  <a:lnTo>
                    <a:pt x="342506" y="280720"/>
                  </a:lnTo>
                  <a:lnTo>
                    <a:pt x="353644" y="289179"/>
                  </a:lnTo>
                  <a:lnTo>
                    <a:pt x="365023" y="293509"/>
                  </a:lnTo>
                  <a:lnTo>
                    <a:pt x="377190" y="293662"/>
                  </a:lnTo>
                  <a:lnTo>
                    <a:pt x="390753" y="289560"/>
                  </a:lnTo>
                  <a:lnTo>
                    <a:pt x="390753" y="239763"/>
                  </a:lnTo>
                  <a:close/>
                </a:path>
                <a:path w="391159" h="375284">
                  <a:moveTo>
                    <a:pt x="391045" y="138963"/>
                  </a:moveTo>
                  <a:lnTo>
                    <a:pt x="368960" y="143967"/>
                  </a:lnTo>
                  <a:lnTo>
                    <a:pt x="340842" y="151841"/>
                  </a:lnTo>
                  <a:lnTo>
                    <a:pt x="319735" y="154393"/>
                  </a:lnTo>
                  <a:lnTo>
                    <a:pt x="298538" y="153085"/>
                  </a:lnTo>
                  <a:lnTo>
                    <a:pt x="277164" y="147269"/>
                  </a:lnTo>
                  <a:lnTo>
                    <a:pt x="259753" y="140944"/>
                  </a:lnTo>
                  <a:lnTo>
                    <a:pt x="224599" y="129171"/>
                  </a:lnTo>
                  <a:lnTo>
                    <a:pt x="207086" y="123088"/>
                  </a:lnTo>
                  <a:lnTo>
                    <a:pt x="193941" y="119748"/>
                  </a:lnTo>
                  <a:lnTo>
                    <a:pt x="181025" y="119189"/>
                  </a:lnTo>
                  <a:lnTo>
                    <a:pt x="168198" y="121107"/>
                  </a:lnTo>
                  <a:lnTo>
                    <a:pt x="118541" y="142214"/>
                  </a:lnTo>
                  <a:lnTo>
                    <a:pt x="66294" y="172148"/>
                  </a:lnTo>
                  <a:lnTo>
                    <a:pt x="49530" y="183692"/>
                  </a:lnTo>
                  <a:lnTo>
                    <a:pt x="75107" y="248043"/>
                  </a:lnTo>
                  <a:lnTo>
                    <a:pt x="114312" y="220522"/>
                  </a:lnTo>
                  <a:lnTo>
                    <a:pt x="141224" y="203200"/>
                  </a:lnTo>
                  <a:lnTo>
                    <a:pt x="168973" y="187286"/>
                  </a:lnTo>
                  <a:lnTo>
                    <a:pt x="197827" y="173189"/>
                  </a:lnTo>
                  <a:lnTo>
                    <a:pt x="213245" y="167830"/>
                  </a:lnTo>
                  <a:lnTo>
                    <a:pt x="228180" y="166090"/>
                  </a:lnTo>
                  <a:lnTo>
                    <a:pt x="242874" y="168605"/>
                  </a:lnTo>
                  <a:lnTo>
                    <a:pt x="257517" y="175996"/>
                  </a:lnTo>
                  <a:lnTo>
                    <a:pt x="263436" y="179578"/>
                  </a:lnTo>
                  <a:lnTo>
                    <a:pt x="269684" y="182676"/>
                  </a:lnTo>
                  <a:lnTo>
                    <a:pt x="282536" y="188214"/>
                  </a:lnTo>
                  <a:lnTo>
                    <a:pt x="299148" y="194005"/>
                  </a:lnTo>
                  <a:lnTo>
                    <a:pt x="316052" y="197192"/>
                  </a:lnTo>
                  <a:lnTo>
                    <a:pt x="333235" y="197789"/>
                  </a:lnTo>
                  <a:lnTo>
                    <a:pt x="350710" y="195770"/>
                  </a:lnTo>
                  <a:lnTo>
                    <a:pt x="357759" y="194449"/>
                  </a:lnTo>
                  <a:lnTo>
                    <a:pt x="364883" y="191858"/>
                  </a:lnTo>
                  <a:lnTo>
                    <a:pt x="379806" y="192684"/>
                  </a:lnTo>
                  <a:lnTo>
                    <a:pt x="385381" y="189534"/>
                  </a:lnTo>
                  <a:lnTo>
                    <a:pt x="391045" y="185000"/>
                  </a:lnTo>
                  <a:lnTo>
                    <a:pt x="391045" y="138963"/>
                  </a:lnTo>
                  <a:close/>
                </a:path>
                <a:path w="391159" h="375284">
                  <a:moveTo>
                    <a:pt x="391134" y="0"/>
                  </a:moveTo>
                  <a:lnTo>
                    <a:pt x="347065" y="5245"/>
                  </a:lnTo>
                  <a:lnTo>
                    <a:pt x="340042" y="4864"/>
                  </a:lnTo>
                  <a:lnTo>
                    <a:pt x="311734" y="15760"/>
                  </a:lnTo>
                  <a:lnTo>
                    <a:pt x="238975" y="44627"/>
                  </a:lnTo>
                  <a:lnTo>
                    <a:pt x="232498" y="46164"/>
                  </a:lnTo>
                  <a:lnTo>
                    <a:pt x="226288" y="48387"/>
                  </a:lnTo>
                  <a:lnTo>
                    <a:pt x="210604" y="52120"/>
                  </a:lnTo>
                  <a:lnTo>
                    <a:pt x="195262" y="52184"/>
                  </a:lnTo>
                  <a:lnTo>
                    <a:pt x="180238" y="48907"/>
                  </a:lnTo>
                  <a:lnTo>
                    <a:pt x="165468" y="42672"/>
                  </a:lnTo>
                  <a:lnTo>
                    <a:pt x="143560" y="33070"/>
                  </a:lnTo>
                  <a:lnTo>
                    <a:pt x="121183" y="27419"/>
                  </a:lnTo>
                  <a:lnTo>
                    <a:pt x="74434" y="31419"/>
                  </a:lnTo>
                  <a:lnTo>
                    <a:pt x="33324" y="46278"/>
                  </a:lnTo>
                  <a:lnTo>
                    <a:pt x="13208" y="55422"/>
                  </a:lnTo>
                  <a:lnTo>
                    <a:pt x="4737" y="56083"/>
                  </a:lnTo>
                  <a:lnTo>
                    <a:pt x="0" y="62420"/>
                  </a:lnTo>
                  <a:lnTo>
                    <a:pt x="23977" y="118275"/>
                  </a:lnTo>
                  <a:lnTo>
                    <a:pt x="42316" y="107937"/>
                  </a:lnTo>
                  <a:lnTo>
                    <a:pt x="60680" y="98539"/>
                  </a:lnTo>
                  <a:lnTo>
                    <a:pt x="98298" y="83185"/>
                  </a:lnTo>
                  <a:lnTo>
                    <a:pt x="142481" y="72593"/>
                  </a:lnTo>
                  <a:lnTo>
                    <a:pt x="164998" y="71450"/>
                  </a:lnTo>
                  <a:lnTo>
                    <a:pt x="187871" y="74206"/>
                  </a:lnTo>
                  <a:lnTo>
                    <a:pt x="203974" y="79108"/>
                  </a:lnTo>
                  <a:lnTo>
                    <a:pt x="219240" y="85979"/>
                  </a:lnTo>
                  <a:lnTo>
                    <a:pt x="254660" y="104863"/>
                  </a:lnTo>
                  <a:lnTo>
                    <a:pt x="259626" y="105740"/>
                  </a:lnTo>
                  <a:lnTo>
                    <a:pt x="284975" y="97091"/>
                  </a:lnTo>
                  <a:lnTo>
                    <a:pt x="344766" y="79349"/>
                  </a:lnTo>
                  <a:lnTo>
                    <a:pt x="356425" y="76136"/>
                  </a:lnTo>
                  <a:lnTo>
                    <a:pt x="368173" y="73190"/>
                  </a:lnTo>
                  <a:lnTo>
                    <a:pt x="379806" y="69888"/>
                  </a:lnTo>
                  <a:lnTo>
                    <a:pt x="391134" y="65595"/>
                  </a:lnTo>
                  <a:lnTo>
                    <a:pt x="391134" y="0"/>
                  </a:lnTo>
                  <a:close/>
                </a:path>
              </a:pathLst>
            </a:custGeom>
            <a:solidFill>
              <a:srgbClr val="BD203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1475651" y="553587"/>
              <a:ext cx="3175" cy="2540"/>
            </a:xfrm>
            <a:custGeom>
              <a:avLst/>
              <a:gdLst/>
              <a:ahLst/>
              <a:cxnLst/>
              <a:rect l="l" t="t" r="r" b="b"/>
              <a:pathLst>
                <a:path w="3175" h="2540">
                  <a:moveTo>
                    <a:pt x="2701" y="0"/>
                  </a:moveTo>
                  <a:lnTo>
                    <a:pt x="309" y="695"/>
                  </a:lnTo>
                  <a:lnTo>
                    <a:pt x="0" y="1824"/>
                  </a:lnTo>
                  <a:lnTo>
                    <a:pt x="394" y="2399"/>
                  </a:lnTo>
                  <a:lnTo>
                    <a:pt x="1485" y="2509"/>
                  </a:lnTo>
                  <a:lnTo>
                    <a:pt x="1901" y="1363"/>
                  </a:lnTo>
                  <a:close/>
                </a:path>
              </a:pathLst>
            </a:custGeom>
            <a:solidFill>
              <a:srgbClr val="E9E9E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1448276" y="944371"/>
            <a:ext cx="9330055" cy="1071245"/>
          </a:xfrm>
          <a:prstGeom prst="rect">
            <a:avLst/>
          </a:prstGeom>
        </p:spPr>
        <p:txBody>
          <a:bodyPr vert="horz" wrap="square" lIns="0" tIns="72390" rIns="0" bIns="0" rtlCol="0">
            <a:spAutoFit/>
          </a:bodyPr>
          <a:lstStyle/>
          <a:p>
            <a:pPr marL="2861310" marR="5080" indent="-2849245">
              <a:lnSpc>
                <a:spcPts val="3910"/>
              </a:lnSpc>
              <a:spcBef>
                <a:spcPts val="570"/>
              </a:spcBef>
            </a:pPr>
            <a:r>
              <a:rPr sz="3600" b="1" dirty="0">
                <a:latin typeface="Arial"/>
                <a:cs typeface="Arial"/>
              </a:rPr>
              <a:t>IF</a:t>
            </a:r>
            <a:r>
              <a:rPr sz="3600" b="1" spc="-190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A</a:t>
            </a:r>
            <a:r>
              <a:rPr sz="3600" b="1" spc="-190" dirty="0">
                <a:latin typeface="Arial"/>
                <a:cs typeface="Arial"/>
              </a:rPr>
              <a:t> </a:t>
            </a:r>
            <a:r>
              <a:rPr sz="3600" b="1" spc="-10" dirty="0">
                <a:solidFill>
                  <a:srgbClr val="D93C44"/>
                </a:solidFill>
                <a:latin typeface="Arial"/>
                <a:cs typeface="Arial"/>
              </a:rPr>
              <a:t>PENETRATING</a:t>
            </a:r>
            <a:r>
              <a:rPr sz="3600" b="1" spc="-65" dirty="0">
                <a:solidFill>
                  <a:srgbClr val="D93C44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D93C44"/>
                </a:solidFill>
                <a:latin typeface="Arial"/>
                <a:cs typeface="Arial"/>
              </a:rPr>
              <a:t>EYE</a:t>
            </a:r>
            <a:r>
              <a:rPr sz="3600" b="1" spc="-65" dirty="0">
                <a:solidFill>
                  <a:srgbClr val="D93C44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D93C44"/>
                </a:solidFill>
                <a:latin typeface="Arial"/>
                <a:cs typeface="Arial"/>
              </a:rPr>
              <a:t>INJURY</a:t>
            </a:r>
            <a:r>
              <a:rPr sz="3600" b="1" spc="-130" dirty="0">
                <a:solidFill>
                  <a:srgbClr val="D93C44"/>
                </a:solidFill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IS</a:t>
            </a:r>
            <a:r>
              <a:rPr sz="3600" b="1" spc="-60" dirty="0">
                <a:latin typeface="Arial"/>
                <a:cs typeface="Arial"/>
              </a:rPr>
              <a:t> </a:t>
            </a:r>
            <a:r>
              <a:rPr sz="3600" b="1" spc="-10" dirty="0">
                <a:latin typeface="Arial"/>
                <a:cs typeface="Arial"/>
              </a:rPr>
              <a:t>NOTED </a:t>
            </a:r>
            <a:r>
              <a:rPr sz="3600" b="1" dirty="0">
                <a:latin typeface="Arial"/>
                <a:cs typeface="Arial"/>
              </a:rPr>
              <a:t>OR </a:t>
            </a:r>
            <a:r>
              <a:rPr sz="3600" b="1" spc="-10" dirty="0">
                <a:latin typeface="Arial"/>
                <a:cs typeface="Arial"/>
              </a:rPr>
              <a:t>SUSPECTED</a:t>
            </a:r>
            <a:endParaRPr sz="3600">
              <a:latin typeface="Arial"/>
              <a:cs typeface="Arial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title"/>
          </p:nvPr>
        </p:nvSpPr>
        <p:spPr>
          <a:xfrm>
            <a:off x="5033168" y="298196"/>
            <a:ext cx="21253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767171"/>
                </a:solidFill>
              </a:rPr>
              <a:t>EYE</a:t>
            </a:r>
            <a:r>
              <a:rPr sz="2400" spc="-20" dirty="0">
                <a:solidFill>
                  <a:srgbClr val="767171"/>
                </a:solidFill>
              </a:rPr>
              <a:t> </a:t>
            </a:r>
            <a:r>
              <a:rPr sz="2400" spc="-10" dirty="0">
                <a:solidFill>
                  <a:srgbClr val="767171"/>
                </a:solidFill>
              </a:rPr>
              <a:t>INJURIES</a:t>
            </a:r>
            <a:endParaRPr sz="2400"/>
          </a:p>
        </p:txBody>
      </p:sp>
      <p:pic>
        <p:nvPicPr>
          <p:cNvPr id="19" name="object 1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21208" y="2127504"/>
            <a:ext cx="3136392" cy="3895344"/>
          </a:xfrm>
          <a:prstGeom prst="rect">
            <a:avLst/>
          </a:prstGeom>
        </p:spPr>
      </p:pic>
      <p:sp>
        <p:nvSpPr>
          <p:cNvPr id="20" name="object 20"/>
          <p:cNvSpPr txBox="1"/>
          <p:nvPr/>
        </p:nvSpPr>
        <p:spPr>
          <a:xfrm>
            <a:off x="3936347" y="2796540"/>
            <a:ext cx="3893820" cy="13696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92405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latin typeface="Arial"/>
                <a:cs typeface="Arial"/>
              </a:rPr>
              <a:t>Do</a:t>
            </a:r>
            <a:r>
              <a:rPr sz="2000" b="1" spc="-2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not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cover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both</a:t>
            </a:r>
            <a:r>
              <a:rPr sz="2000" b="1" spc="-1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eyes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unless </a:t>
            </a:r>
            <a:r>
              <a:rPr sz="2000" b="1" dirty="0">
                <a:latin typeface="Arial"/>
                <a:cs typeface="Arial"/>
              </a:rPr>
              <a:t>both</a:t>
            </a:r>
            <a:r>
              <a:rPr sz="2000" b="1" spc="-1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eyes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are</a:t>
            </a:r>
            <a:r>
              <a:rPr sz="2000" b="1" spc="-10" dirty="0">
                <a:latin typeface="Arial"/>
                <a:cs typeface="Arial"/>
              </a:rPr>
              <a:t> injured</a:t>
            </a:r>
            <a:endParaRPr sz="2000">
              <a:latin typeface="Arial"/>
              <a:cs typeface="Arial"/>
            </a:endParaRPr>
          </a:p>
          <a:p>
            <a:pPr marL="297815" marR="5080" indent="-285115">
              <a:lnSpc>
                <a:spcPct val="100000"/>
              </a:lnSpc>
              <a:spcBef>
                <a:spcPts val="980"/>
              </a:spcBef>
              <a:buClr>
                <a:srgbClr val="F16232"/>
              </a:buClr>
              <a:buChar char="■"/>
              <a:tabLst>
                <a:tab pos="297815" algn="l"/>
                <a:tab pos="298450" algn="l"/>
              </a:tabLst>
            </a:pPr>
            <a:r>
              <a:rPr sz="2000" dirty="0">
                <a:latin typeface="Arial"/>
                <a:cs typeface="Arial"/>
              </a:rPr>
              <a:t>In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absence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eye</a:t>
            </a:r>
            <a:r>
              <a:rPr sz="2000" spc="-10" dirty="0">
                <a:latin typeface="Arial"/>
                <a:cs typeface="Arial"/>
              </a:rPr>
              <a:t> shield, </a:t>
            </a:r>
            <a:r>
              <a:rPr sz="2000" dirty="0">
                <a:latin typeface="Arial"/>
                <a:cs typeface="Arial"/>
              </a:rPr>
              <a:t>consider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using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tactical </a:t>
            </a:r>
            <a:r>
              <a:rPr sz="2000" spc="-10" dirty="0">
                <a:latin typeface="Arial"/>
                <a:cs typeface="Arial"/>
              </a:rPr>
              <a:t>eyewear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21" name="object 2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485631" y="2133600"/>
            <a:ext cx="3130296" cy="3889248"/>
          </a:xfrm>
          <a:prstGeom prst="rect">
            <a:avLst/>
          </a:prstGeom>
        </p:spPr>
      </p:pic>
      <p:sp>
        <p:nvSpPr>
          <p:cNvPr id="22" name="object 22"/>
          <p:cNvSpPr/>
          <p:nvPr/>
        </p:nvSpPr>
        <p:spPr>
          <a:xfrm>
            <a:off x="4026576" y="3578721"/>
            <a:ext cx="45719" cy="459879"/>
          </a:xfrm>
          <a:custGeom>
            <a:avLst/>
            <a:gdLst/>
            <a:ahLst/>
            <a:cxnLst/>
            <a:rect l="l" t="t" r="r" b="b"/>
            <a:pathLst>
              <a:path h="501014">
                <a:moveTo>
                  <a:pt x="0" y="500975"/>
                </a:moveTo>
                <a:lnTo>
                  <a:pt x="1" y="0"/>
                </a:lnTo>
              </a:path>
            </a:pathLst>
          </a:custGeom>
          <a:ln w="12065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21</a:t>
            </a:fld>
            <a:endParaRPr spc="-25" dirty="0"/>
          </a:p>
        </p:txBody>
      </p:sp>
      <p:sp>
        <p:nvSpPr>
          <p:cNvPr id="24" name="object 2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146739" y="386588"/>
            <a:ext cx="389826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 dirty="0">
                <a:solidFill>
                  <a:srgbClr val="767171"/>
                </a:solidFill>
                <a:latin typeface="Arial"/>
                <a:cs typeface="Arial"/>
              </a:rPr>
              <a:t>PENENTRATING</a:t>
            </a:r>
            <a:r>
              <a:rPr sz="2400" b="1" spc="-114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spc="-10" dirty="0">
                <a:solidFill>
                  <a:srgbClr val="767171"/>
                </a:solidFill>
                <a:latin typeface="Arial"/>
                <a:cs typeface="Arial"/>
              </a:rPr>
              <a:t>INJURIES</a:t>
            </a:r>
            <a:endParaRPr sz="24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243213" y="4087558"/>
            <a:ext cx="3614420" cy="2153285"/>
          </a:xfrm>
          <a:custGeom>
            <a:avLst/>
            <a:gdLst/>
            <a:ahLst/>
            <a:cxnLst/>
            <a:rect l="l" t="t" r="r" b="b"/>
            <a:pathLst>
              <a:path w="3614420" h="2153285">
                <a:moveTo>
                  <a:pt x="3532374" y="0"/>
                </a:moveTo>
                <a:lnTo>
                  <a:pt x="81437" y="0"/>
                </a:lnTo>
                <a:lnTo>
                  <a:pt x="49738" y="6399"/>
                </a:lnTo>
                <a:lnTo>
                  <a:pt x="23852" y="23852"/>
                </a:lnTo>
                <a:lnTo>
                  <a:pt x="6399" y="49737"/>
                </a:lnTo>
                <a:lnTo>
                  <a:pt x="0" y="81436"/>
                </a:lnTo>
                <a:lnTo>
                  <a:pt x="0" y="2071809"/>
                </a:lnTo>
                <a:lnTo>
                  <a:pt x="6399" y="2103508"/>
                </a:lnTo>
                <a:lnTo>
                  <a:pt x="23852" y="2129394"/>
                </a:lnTo>
                <a:lnTo>
                  <a:pt x="49738" y="2146847"/>
                </a:lnTo>
                <a:lnTo>
                  <a:pt x="81437" y="2153246"/>
                </a:lnTo>
                <a:lnTo>
                  <a:pt x="3532374" y="2153246"/>
                </a:lnTo>
                <a:lnTo>
                  <a:pt x="3564073" y="2146847"/>
                </a:lnTo>
                <a:lnTo>
                  <a:pt x="3589959" y="2129394"/>
                </a:lnTo>
                <a:lnTo>
                  <a:pt x="3607411" y="2103508"/>
                </a:lnTo>
                <a:lnTo>
                  <a:pt x="3613811" y="2071809"/>
                </a:lnTo>
                <a:lnTo>
                  <a:pt x="3613811" y="81436"/>
                </a:lnTo>
                <a:lnTo>
                  <a:pt x="3607411" y="49737"/>
                </a:lnTo>
                <a:lnTo>
                  <a:pt x="3589959" y="23852"/>
                </a:lnTo>
                <a:lnTo>
                  <a:pt x="3564073" y="6399"/>
                </a:lnTo>
                <a:lnTo>
                  <a:pt x="3532374" y="0"/>
                </a:lnTo>
                <a:close/>
              </a:path>
            </a:pathLst>
          </a:custGeom>
          <a:solidFill>
            <a:srgbClr val="F1F2F2"/>
          </a:solidFill>
          <a:ln>
            <a:solidFill>
              <a:srgbClr val="00B0F0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C00000"/>
                </a:solidFill>
              </a:rPr>
              <a:t>COMBAT</a:t>
            </a:r>
            <a:r>
              <a:rPr spc="-160" dirty="0">
                <a:solidFill>
                  <a:srgbClr val="C00000"/>
                </a:solidFill>
              </a:rPr>
              <a:t> </a:t>
            </a:r>
            <a:r>
              <a:rPr dirty="0">
                <a:solidFill>
                  <a:srgbClr val="C00000"/>
                </a:solidFill>
              </a:rPr>
              <a:t>WOUND</a:t>
            </a:r>
            <a:r>
              <a:rPr spc="-145" dirty="0">
                <a:solidFill>
                  <a:srgbClr val="C00000"/>
                </a:solidFill>
              </a:rPr>
              <a:t> </a:t>
            </a:r>
            <a:r>
              <a:rPr spc="-10" dirty="0">
                <a:solidFill>
                  <a:srgbClr val="C00000"/>
                </a:solidFill>
              </a:rPr>
              <a:t>MEDICATION</a:t>
            </a:r>
            <a:r>
              <a:rPr spc="-150" dirty="0">
                <a:solidFill>
                  <a:srgbClr val="C00000"/>
                </a:solidFill>
              </a:rPr>
              <a:t> </a:t>
            </a:r>
            <a:r>
              <a:rPr spc="-20" dirty="0">
                <a:solidFill>
                  <a:srgbClr val="C00000"/>
                </a:solidFill>
              </a:rPr>
              <a:t>PACK</a:t>
            </a:r>
            <a:r>
              <a:rPr spc="-155" dirty="0">
                <a:solidFill>
                  <a:srgbClr val="C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(CWMP)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4125" y="5178044"/>
            <a:ext cx="292798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100"/>
              </a:spcBef>
              <a:buClr>
                <a:srgbClr val="F16232"/>
              </a:buClr>
              <a:buSzPct val="150000"/>
              <a:buChar char="■"/>
              <a:tabLst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Document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all</a:t>
            </a:r>
            <a:r>
              <a:rPr sz="1800" spc="-10" dirty="0">
                <a:latin typeface="Arial"/>
                <a:cs typeface="Arial"/>
              </a:rPr>
              <a:t> medications</a:t>
            </a:r>
            <a:endParaRPr sz="18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019875" y="5458459"/>
            <a:ext cx="2527935" cy="565150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5080">
              <a:lnSpc>
                <a:spcPts val="2090"/>
              </a:lnSpc>
              <a:spcBef>
                <a:spcPts val="225"/>
              </a:spcBef>
            </a:pPr>
            <a:r>
              <a:rPr sz="1800" dirty="0">
                <a:latin typeface="Arial"/>
                <a:cs typeface="Arial"/>
              </a:rPr>
              <a:t>administered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(and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time </a:t>
            </a:r>
            <a:r>
              <a:rPr sz="1800" dirty="0">
                <a:latin typeface="Arial"/>
                <a:cs typeface="Arial"/>
              </a:rPr>
              <a:t>given)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DD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Form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1380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374448" y="4278883"/>
            <a:ext cx="2169795" cy="8013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 dirty="0">
                <a:solidFill>
                  <a:srgbClr val="C00000"/>
                </a:solidFill>
                <a:latin typeface="Arial"/>
                <a:cs typeface="Arial"/>
              </a:rPr>
              <a:t>Remember:</a:t>
            </a:r>
            <a:endParaRPr sz="2400" dirty="0">
              <a:latin typeface="Arial"/>
              <a:cs typeface="Arial"/>
            </a:endParaRPr>
          </a:p>
          <a:p>
            <a:pPr marL="657860" indent="-286385">
              <a:lnSpc>
                <a:spcPct val="100000"/>
              </a:lnSpc>
              <a:spcBef>
                <a:spcPts val="885"/>
              </a:spcBef>
              <a:buClr>
                <a:srgbClr val="F16232"/>
              </a:buClr>
              <a:buSzPct val="150000"/>
              <a:buChar char="■"/>
              <a:tabLst>
                <a:tab pos="658495" algn="l"/>
              </a:tabLst>
            </a:pPr>
            <a:r>
              <a:rPr sz="1800" dirty="0">
                <a:latin typeface="Arial"/>
                <a:cs typeface="Arial"/>
              </a:rPr>
              <a:t>Found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JFAK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546482" y="5872490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59999" y="0"/>
                </a:moveTo>
                <a:lnTo>
                  <a:pt x="311150" y="3286"/>
                </a:lnTo>
                <a:lnTo>
                  <a:pt x="264297" y="12859"/>
                </a:lnTo>
                <a:lnTo>
                  <a:pt x="219871" y="28290"/>
                </a:lnTo>
                <a:lnTo>
                  <a:pt x="178301" y="49150"/>
                </a:lnTo>
                <a:lnTo>
                  <a:pt x="140014" y="75010"/>
                </a:lnTo>
                <a:lnTo>
                  <a:pt x="105441" y="105441"/>
                </a:lnTo>
                <a:lnTo>
                  <a:pt x="75010" y="140015"/>
                </a:lnTo>
                <a:lnTo>
                  <a:pt x="49150" y="178301"/>
                </a:lnTo>
                <a:lnTo>
                  <a:pt x="28290" y="219872"/>
                </a:lnTo>
                <a:lnTo>
                  <a:pt x="12859" y="264298"/>
                </a:lnTo>
                <a:lnTo>
                  <a:pt x="3286" y="311150"/>
                </a:lnTo>
                <a:lnTo>
                  <a:pt x="0" y="360000"/>
                </a:lnTo>
                <a:lnTo>
                  <a:pt x="3286" y="408850"/>
                </a:lnTo>
                <a:lnTo>
                  <a:pt x="12859" y="455702"/>
                </a:lnTo>
                <a:lnTo>
                  <a:pt x="28290" y="500128"/>
                </a:lnTo>
                <a:lnTo>
                  <a:pt x="49150" y="541699"/>
                </a:lnTo>
                <a:lnTo>
                  <a:pt x="75010" y="579985"/>
                </a:lnTo>
                <a:lnTo>
                  <a:pt x="105441" y="614558"/>
                </a:lnTo>
                <a:lnTo>
                  <a:pt x="140014" y="644989"/>
                </a:lnTo>
                <a:lnTo>
                  <a:pt x="178301" y="670849"/>
                </a:lnTo>
                <a:lnTo>
                  <a:pt x="219871" y="691709"/>
                </a:lnTo>
                <a:lnTo>
                  <a:pt x="264297" y="707140"/>
                </a:lnTo>
                <a:lnTo>
                  <a:pt x="311150" y="716713"/>
                </a:lnTo>
                <a:lnTo>
                  <a:pt x="359999" y="719999"/>
                </a:lnTo>
                <a:lnTo>
                  <a:pt x="408849" y="716713"/>
                </a:lnTo>
                <a:lnTo>
                  <a:pt x="455702" y="707140"/>
                </a:lnTo>
                <a:lnTo>
                  <a:pt x="500128" y="691709"/>
                </a:lnTo>
                <a:lnTo>
                  <a:pt x="541698" y="670849"/>
                </a:lnTo>
                <a:lnTo>
                  <a:pt x="579985" y="644989"/>
                </a:lnTo>
                <a:lnTo>
                  <a:pt x="614558" y="614558"/>
                </a:lnTo>
                <a:lnTo>
                  <a:pt x="644989" y="579985"/>
                </a:lnTo>
                <a:lnTo>
                  <a:pt x="670849" y="541699"/>
                </a:lnTo>
                <a:lnTo>
                  <a:pt x="691708" y="500128"/>
                </a:lnTo>
                <a:lnTo>
                  <a:pt x="707139" y="455702"/>
                </a:lnTo>
                <a:lnTo>
                  <a:pt x="716713" y="408850"/>
                </a:lnTo>
                <a:lnTo>
                  <a:pt x="719999" y="360000"/>
                </a:lnTo>
                <a:lnTo>
                  <a:pt x="716713" y="311150"/>
                </a:lnTo>
                <a:lnTo>
                  <a:pt x="707139" y="264298"/>
                </a:lnTo>
                <a:lnTo>
                  <a:pt x="691708" y="219872"/>
                </a:lnTo>
                <a:lnTo>
                  <a:pt x="670849" y="178301"/>
                </a:lnTo>
                <a:lnTo>
                  <a:pt x="644989" y="140015"/>
                </a:lnTo>
                <a:lnTo>
                  <a:pt x="614558" y="105441"/>
                </a:lnTo>
                <a:lnTo>
                  <a:pt x="579985" y="75010"/>
                </a:lnTo>
                <a:lnTo>
                  <a:pt x="541698" y="49150"/>
                </a:lnTo>
                <a:lnTo>
                  <a:pt x="500128" y="28290"/>
                </a:lnTo>
                <a:lnTo>
                  <a:pt x="455702" y="12859"/>
                </a:lnTo>
                <a:lnTo>
                  <a:pt x="408849" y="3286"/>
                </a:lnTo>
                <a:lnTo>
                  <a:pt x="359999" y="0"/>
                </a:lnTo>
                <a:close/>
              </a:path>
            </a:pathLst>
          </a:custGeom>
          <a:solidFill>
            <a:srgbClr val="F265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755773" y="5366004"/>
            <a:ext cx="1689735" cy="1135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635">
              <a:lnSpc>
                <a:spcPct val="113700"/>
              </a:lnSpc>
              <a:spcBef>
                <a:spcPts val="100"/>
              </a:spcBef>
              <a:tabLst>
                <a:tab pos="511809" algn="l"/>
              </a:tabLst>
            </a:pPr>
            <a:r>
              <a:rPr sz="3200" spc="-25" dirty="0">
                <a:solidFill>
                  <a:srgbClr val="2E3334"/>
                </a:solidFill>
                <a:latin typeface="Arial Black"/>
                <a:cs typeface="Arial Black"/>
              </a:rPr>
              <a:t>MARCH </a:t>
            </a:r>
            <a:r>
              <a:rPr sz="3200" spc="-50" dirty="0">
                <a:solidFill>
                  <a:srgbClr val="FFFFFF"/>
                </a:solidFill>
                <a:latin typeface="Arial Black"/>
                <a:cs typeface="Arial Black"/>
              </a:rPr>
              <a:t>P</a:t>
            </a: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sz="3200" spc="-25" dirty="0">
                <a:solidFill>
                  <a:srgbClr val="2E3334"/>
                </a:solidFill>
                <a:latin typeface="Arial Black"/>
                <a:cs typeface="Arial Black"/>
              </a:rPr>
              <a:t>AWS</a:t>
            </a:r>
            <a:endParaRPr sz="3200" dirty="0">
              <a:latin typeface="Arial Black"/>
              <a:cs typeface="Arial Black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8698705" y="4724400"/>
            <a:ext cx="298895" cy="1355090"/>
            <a:chOff x="8755584" y="4773912"/>
            <a:chExt cx="114300" cy="1355090"/>
          </a:xfrm>
        </p:grpSpPr>
        <p:sp>
          <p:nvSpPr>
            <p:cNvPr id="19" name="object 19"/>
            <p:cNvSpPr/>
            <p:nvPr/>
          </p:nvSpPr>
          <p:spPr>
            <a:xfrm>
              <a:off x="8812734" y="5155211"/>
              <a:ext cx="0" cy="974090"/>
            </a:xfrm>
            <a:custGeom>
              <a:avLst/>
              <a:gdLst/>
              <a:ahLst/>
              <a:cxnLst/>
              <a:rect l="l" t="t" r="r" b="b"/>
              <a:pathLst>
                <a:path h="974089">
                  <a:moveTo>
                    <a:pt x="0" y="973732"/>
                  </a:moveTo>
                  <a:lnTo>
                    <a:pt x="1" y="0"/>
                  </a:lnTo>
                </a:path>
              </a:pathLst>
            </a:custGeom>
            <a:ln w="17145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8812734" y="4773912"/>
              <a:ext cx="0" cy="306070"/>
            </a:xfrm>
            <a:custGeom>
              <a:avLst/>
              <a:gdLst/>
              <a:ahLst/>
              <a:cxnLst/>
              <a:rect l="l" t="t" r="r" b="b"/>
              <a:pathLst>
                <a:path h="306070">
                  <a:moveTo>
                    <a:pt x="0" y="306002"/>
                  </a:moveTo>
                  <a:lnTo>
                    <a:pt x="1" y="0"/>
                  </a:lnTo>
                </a:path>
              </a:pathLst>
            </a:custGeom>
            <a:ln w="17145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24" name="object 2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4215" y="2112264"/>
            <a:ext cx="1505711" cy="1508760"/>
          </a:xfrm>
          <a:prstGeom prst="rect">
            <a:avLst/>
          </a:prstGeom>
        </p:spPr>
      </p:pic>
      <p:sp>
        <p:nvSpPr>
          <p:cNvPr id="25" name="object 25"/>
          <p:cNvSpPr txBox="1"/>
          <p:nvPr/>
        </p:nvSpPr>
        <p:spPr>
          <a:xfrm>
            <a:off x="802795" y="3290809"/>
            <a:ext cx="1754242" cy="1085169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12700" marR="5080" algn="ctr">
              <a:lnSpc>
                <a:spcPct val="90600"/>
              </a:lnSpc>
              <a:spcBef>
                <a:spcPts val="300"/>
              </a:spcBef>
            </a:pPr>
            <a:r>
              <a:rPr sz="1800" b="1" spc="-10" dirty="0">
                <a:latin typeface="Arial"/>
                <a:cs typeface="Arial"/>
              </a:rPr>
              <a:t>Acetaminophen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lang="en-US" sz="180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s</a:t>
            </a:r>
            <a:r>
              <a:rPr lang="en-US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used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for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pain </a:t>
            </a:r>
            <a:r>
              <a:rPr sz="1800" spc="-10" dirty="0">
                <a:latin typeface="Arial"/>
                <a:cs typeface="Arial"/>
              </a:rPr>
              <a:t>management</a:t>
            </a:r>
            <a:endParaRPr lang="en-US" sz="1800" spc="-10" dirty="0">
              <a:latin typeface="Arial"/>
              <a:cs typeface="Arial"/>
            </a:endParaRPr>
          </a:p>
          <a:p>
            <a:pPr marL="12700" marR="5080" algn="ctr">
              <a:lnSpc>
                <a:spcPct val="90600"/>
              </a:lnSpc>
              <a:spcBef>
                <a:spcPts val="300"/>
              </a:spcBef>
            </a:pPr>
            <a:r>
              <a:rPr lang="en-US" spc="-10" dirty="0">
                <a:latin typeface="Arial"/>
                <a:cs typeface="Arial"/>
              </a:rPr>
              <a:t>(2x650mg ea.)</a:t>
            </a:r>
            <a:endParaRPr sz="1800" dirty="0">
              <a:latin typeface="Arial"/>
              <a:cs typeface="Arial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581157" y="2112264"/>
            <a:ext cx="2277866" cy="2332712"/>
            <a:chOff x="581157" y="2112264"/>
            <a:chExt cx="2277866" cy="2332712"/>
          </a:xfrm>
        </p:grpSpPr>
        <p:sp>
          <p:nvSpPr>
            <p:cNvPr id="27" name="object 27"/>
            <p:cNvSpPr/>
            <p:nvPr/>
          </p:nvSpPr>
          <p:spPr>
            <a:xfrm flipH="1">
              <a:off x="581157" y="3359807"/>
              <a:ext cx="45719" cy="1085169"/>
            </a:xfrm>
            <a:custGeom>
              <a:avLst/>
              <a:gdLst/>
              <a:ahLst/>
              <a:cxnLst/>
              <a:rect l="l" t="t" r="r" b="b"/>
              <a:pathLst>
                <a:path h="859789">
                  <a:moveTo>
                    <a:pt x="0" y="859692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pic>
          <p:nvPicPr>
            <p:cNvPr id="28" name="object 2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353311" y="2112264"/>
              <a:ext cx="1505712" cy="1508760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22</a:t>
            </a:fld>
            <a:endParaRPr spc="-25" dirty="0"/>
          </a:p>
        </p:txBody>
      </p:sp>
      <p:sp>
        <p:nvSpPr>
          <p:cNvPr id="30" name="object 3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33" name="object 15">
            <a:extLst>
              <a:ext uri="{FF2B5EF4-FFF2-40B4-BE49-F238E27FC236}">
                <a16:creationId xmlns:a16="http://schemas.microsoft.com/office/drawing/2014/main" id="{7DAEF9CF-9D49-0A05-570C-3870080D88A3}"/>
              </a:ext>
            </a:extLst>
          </p:cNvPr>
          <p:cNvSpPr txBox="1"/>
          <p:nvPr/>
        </p:nvSpPr>
        <p:spPr>
          <a:xfrm>
            <a:off x="3006566" y="3326141"/>
            <a:ext cx="2096135" cy="1978106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algn="ctr">
              <a:lnSpc>
                <a:spcPct val="99700"/>
              </a:lnSpc>
              <a:spcBef>
                <a:spcPts val="105"/>
              </a:spcBef>
            </a:pPr>
            <a:r>
              <a:rPr sz="1800" b="1" dirty="0">
                <a:latin typeface="Arial"/>
                <a:cs typeface="Arial"/>
              </a:rPr>
              <a:t>Meloxicam</a:t>
            </a:r>
            <a:r>
              <a:rPr sz="1800" spc="-15" dirty="0">
                <a:latin typeface="Arial"/>
                <a:cs typeface="Arial"/>
              </a:rPr>
              <a:t> </a:t>
            </a:r>
            <a:endParaRPr lang="en-US" sz="1800" spc="-15" dirty="0">
              <a:latin typeface="Arial"/>
              <a:cs typeface="Arial"/>
            </a:endParaRPr>
          </a:p>
          <a:p>
            <a:pPr marL="12700" marR="5080" algn="ctr">
              <a:lnSpc>
                <a:spcPct val="99700"/>
              </a:lnSpc>
              <a:spcBef>
                <a:spcPts val="105"/>
              </a:spcBef>
            </a:pPr>
            <a:r>
              <a:rPr lang="en-US" sz="1800" spc="-15" dirty="0">
                <a:latin typeface="Arial"/>
                <a:cs typeface="Arial"/>
              </a:rPr>
              <a:t>C</a:t>
            </a:r>
            <a:r>
              <a:rPr sz="1800" dirty="0">
                <a:latin typeface="Arial"/>
                <a:cs typeface="Arial"/>
              </a:rPr>
              <a:t>an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give </a:t>
            </a:r>
            <a:r>
              <a:rPr sz="1800" dirty="0">
                <a:latin typeface="Arial"/>
                <a:cs typeface="Arial"/>
              </a:rPr>
              <a:t>significant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pain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relief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will</a:t>
            </a:r>
            <a:r>
              <a:rPr lang="en-US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not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alter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the </a:t>
            </a:r>
            <a:r>
              <a:rPr sz="1800" dirty="0">
                <a:latin typeface="Arial"/>
                <a:cs typeface="Arial"/>
              </a:rPr>
              <a:t>casualty’s</a:t>
            </a:r>
            <a:r>
              <a:rPr sz="1800" spc="-6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mental status</a:t>
            </a:r>
            <a:r>
              <a:rPr lang="en-US" sz="1800" spc="-10" dirty="0">
                <a:latin typeface="Arial"/>
                <a:cs typeface="Arial"/>
              </a:rPr>
              <a:t> </a:t>
            </a:r>
          </a:p>
          <a:p>
            <a:pPr marL="12700" marR="5080" algn="ctr">
              <a:lnSpc>
                <a:spcPct val="99700"/>
              </a:lnSpc>
              <a:spcBef>
                <a:spcPts val="105"/>
              </a:spcBef>
            </a:pPr>
            <a:r>
              <a:rPr lang="en-US" sz="1800" spc="-10" dirty="0">
                <a:latin typeface="Arial"/>
                <a:cs typeface="Arial"/>
              </a:rPr>
              <a:t>(1x15mg ea.)</a:t>
            </a:r>
            <a:endParaRPr sz="1800" dirty="0">
              <a:latin typeface="Arial"/>
              <a:cs typeface="Arial"/>
            </a:endParaRPr>
          </a:p>
        </p:txBody>
      </p:sp>
      <p:pic>
        <p:nvPicPr>
          <p:cNvPr id="34" name="object 16">
            <a:extLst>
              <a:ext uri="{FF2B5EF4-FFF2-40B4-BE49-F238E27FC236}">
                <a16:creationId xmlns:a16="http://schemas.microsoft.com/office/drawing/2014/main" id="{D4E51C9B-8140-1540-AD4D-BD78DF3AE84F}"/>
              </a:ext>
            </a:extLst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167957" y="1802280"/>
            <a:ext cx="1560576" cy="1557527"/>
          </a:xfrm>
          <a:prstGeom prst="rect">
            <a:avLst/>
          </a:prstGeom>
        </p:spPr>
      </p:pic>
      <p:sp>
        <p:nvSpPr>
          <p:cNvPr id="35" name="object 17">
            <a:extLst>
              <a:ext uri="{FF2B5EF4-FFF2-40B4-BE49-F238E27FC236}">
                <a16:creationId xmlns:a16="http://schemas.microsoft.com/office/drawing/2014/main" id="{329662F0-0FDD-47A0-3996-1EBA6D76C998}"/>
              </a:ext>
            </a:extLst>
          </p:cNvPr>
          <p:cNvSpPr/>
          <p:nvPr/>
        </p:nvSpPr>
        <p:spPr>
          <a:xfrm flipH="1">
            <a:off x="2895600" y="3352800"/>
            <a:ext cx="45719" cy="1674596"/>
          </a:xfrm>
          <a:custGeom>
            <a:avLst/>
            <a:gdLst/>
            <a:ahLst/>
            <a:cxnLst/>
            <a:rect l="l" t="t" r="r" b="b"/>
            <a:pathLst>
              <a:path h="1504950">
                <a:moveTo>
                  <a:pt x="0" y="1504424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11">
            <a:extLst>
              <a:ext uri="{FF2B5EF4-FFF2-40B4-BE49-F238E27FC236}">
                <a16:creationId xmlns:a16="http://schemas.microsoft.com/office/drawing/2014/main" id="{16526316-2A59-AA71-604B-082EA0A434FE}"/>
              </a:ext>
            </a:extLst>
          </p:cNvPr>
          <p:cNvSpPr/>
          <p:nvPr/>
        </p:nvSpPr>
        <p:spPr>
          <a:xfrm>
            <a:off x="2940127" y="5836826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59999" y="0"/>
                </a:moveTo>
                <a:lnTo>
                  <a:pt x="311150" y="3286"/>
                </a:lnTo>
                <a:lnTo>
                  <a:pt x="264297" y="12859"/>
                </a:lnTo>
                <a:lnTo>
                  <a:pt x="219871" y="28290"/>
                </a:lnTo>
                <a:lnTo>
                  <a:pt x="178301" y="49150"/>
                </a:lnTo>
                <a:lnTo>
                  <a:pt x="140014" y="75010"/>
                </a:lnTo>
                <a:lnTo>
                  <a:pt x="105441" y="105441"/>
                </a:lnTo>
                <a:lnTo>
                  <a:pt x="75010" y="140015"/>
                </a:lnTo>
                <a:lnTo>
                  <a:pt x="49150" y="178301"/>
                </a:lnTo>
                <a:lnTo>
                  <a:pt x="28290" y="219872"/>
                </a:lnTo>
                <a:lnTo>
                  <a:pt x="12859" y="264298"/>
                </a:lnTo>
                <a:lnTo>
                  <a:pt x="3286" y="311150"/>
                </a:lnTo>
                <a:lnTo>
                  <a:pt x="0" y="360000"/>
                </a:lnTo>
                <a:lnTo>
                  <a:pt x="3286" y="408850"/>
                </a:lnTo>
                <a:lnTo>
                  <a:pt x="12859" y="455702"/>
                </a:lnTo>
                <a:lnTo>
                  <a:pt x="28290" y="500128"/>
                </a:lnTo>
                <a:lnTo>
                  <a:pt x="49150" y="541699"/>
                </a:lnTo>
                <a:lnTo>
                  <a:pt x="75010" y="579985"/>
                </a:lnTo>
                <a:lnTo>
                  <a:pt x="105441" y="614558"/>
                </a:lnTo>
                <a:lnTo>
                  <a:pt x="140014" y="644989"/>
                </a:lnTo>
                <a:lnTo>
                  <a:pt x="178301" y="670849"/>
                </a:lnTo>
                <a:lnTo>
                  <a:pt x="219871" y="691709"/>
                </a:lnTo>
                <a:lnTo>
                  <a:pt x="264297" y="707140"/>
                </a:lnTo>
                <a:lnTo>
                  <a:pt x="311150" y="716713"/>
                </a:lnTo>
                <a:lnTo>
                  <a:pt x="359999" y="719999"/>
                </a:lnTo>
                <a:lnTo>
                  <a:pt x="408849" y="716713"/>
                </a:lnTo>
                <a:lnTo>
                  <a:pt x="455702" y="707140"/>
                </a:lnTo>
                <a:lnTo>
                  <a:pt x="500128" y="691709"/>
                </a:lnTo>
                <a:lnTo>
                  <a:pt x="541698" y="670849"/>
                </a:lnTo>
                <a:lnTo>
                  <a:pt x="579985" y="644989"/>
                </a:lnTo>
                <a:lnTo>
                  <a:pt x="614558" y="614558"/>
                </a:lnTo>
                <a:lnTo>
                  <a:pt x="644989" y="579985"/>
                </a:lnTo>
                <a:lnTo>
                  <a:pt x="670849" y="541699"/>
                </a:lnTo>
                <a:lnTo>
                  <a:pt x="691708" y="500128"/>
                </a:lnTo>
                <a:lnTo>
                  <a:pt x="707139" y="455702"/>
                </a:lnTo>
                <a:lnTo>
                  <a:pt x="716713" y="408850"/>
                </a:lnTo>
                <a:lnTo>
                  <a:pt x="719999" y="360000"/>
                </a:lnTo>
                <a:lnTo>
                  <a:pt x="716713" y="311150"/>
                </a:lnTo>
                <a:lnTo>
                  <a:pt x="707139" y="264298"/>
                </a:lnTo>
                <a:lnTo>
                  <a:pt x="691708" y="219872"/>
                </a:lnTo>
                <a:lnTo>
                  <a:pt x="670849" y="178301"/>
                </a:lnTo>
                <a:lnTo>
                  <a:pt x="644989" y="140015"/>
                </a:lnTo>
                <a:lnTo>
                  <a:pt x="614558" y="105441"/>
                </a:lnTo>
                <a:lnTo>
                  <a:pt x="579985" y="75010"/>
                </a:lnTo>
                <a:lnTo>
                  <a:pt x="541698" y="49150"/>
                </a:lnTo>
                <a:lnTo>
                  <a:pt x="500128" y="28290"/>
                </a:lnTo>
                <a:lnTo>
                  <a:pt x="455702" y="12859"/>
                </a:lnTo>
                <a:lnTo>
                  <a:pt x="408849" y="3286"/>
                </a:lnTo>
                <a:lnTo>
                  <a:pt x="359999" y="0"/>
                </a:lnTo>
                <a:close/>
              </a:path>
            </a:pathLst>
          </a:custGeom>
          <a:solidFill>
            <a:srgbClr val="F265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12">
            <a:extLst>
              <a:ext uri="{FF2B5EF4-FFF2-40B4-BE49-F238E27FC236}">
                <a16:creationId xmlns:a16="http://schemas.microsoft.com/office/drawing/2014/main" id="{0455EB64-33D6-4F8C-592E-1E5D50CB664F}"/>
              </a:ext>
            </a:extLst>
          </p:cNvPr>
          <p:cNvSpPr txBox="1"/>
          <p:nvPr/>
        </p:nvSpPr>
        <p:spPr>
          <a:xfrm>
            <a:off x="3149418" y="5330340"/>
            <a:ext cx="1689735" cy="1135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635">
              <a:lnSpc>
                <a:spcPct val="113700"/>
              </a:lnSpc>
              <a:spcBef>
                <a:spcPts val="100"/>
              </a:spcBef>
              <a:tabLst>
                <a:tab pos="511809" algn="l"/>
              </a:tabLst>
            </a:pPr>
            <a:r>
              <a:rPr sz="3200" spc="-25" dirty="0">
                <a:solidFill>
                  <a:srgbClr val="2E3334"/>
                </a:solidFill>
                <a:latin typeface="Arial Black"/>
                <a:cs typeface="Arial Black"/>
              </a:rPr>
              <a:t>MARCH </a:t>
            </a:r>
            <a:r>
              <a:rPr sz="3200" spc="-50" dirty="0">
                <a:solidFill>
                  <a:srgbClr val="FFFFFF"/>
                </a:solidFill>
                <a:latin typeface="Arial Black"/>
                <a:cs typeface="Arial Black"/>
              </a:rPr>
              <a:t>P</a:t>
            </a: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sz="3200" spc="-25" dirty="0">
                <a:solidFill>
                  <a:srgbClr val="2E3334"/>
                </a:solidFill>
                <a:latin typeface="Arial Black"/>
                <a:cs typeface="Arial Black"/>
              </a:rPr>
              <a:t>AWS</a:t>
            </a:r>
            <a:endParaRPr sz="3200" dirty="0">
              <a:latin typeface="Arial Black"/>
              <a:cs typeface="Arial Black"/>
            </a:endParaRPr>
          </a:p>
        </p:txBody>
      </p:sp>
      <p:sp>
        <p:nvSpPr>
          <p:cNvPr id="40" name="object 13">
            <a:extLst>
              <a:ext uri="{FF2B5EF4-FFF2-40B4-BE49-F238E27FC236}">
                <a16:creationId xmlns:a16="http://schemas.microsoft.com/office/drawing/2014/main" id="{487AF11F-E5D7-0219-1039-DAB4357556CD}"/>
              </a:ext>
            </a:extLst>
          </p:cNvPr>
          <p:cNvSpPr/>
          <p:nvPr/>
        </p:nvSpPr>
        <p:spPr>
          <a:xfrm>
            <a:off x="6103015" y="5828185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59999" y="0"/>
                </a:moveTo>
                <a:lnTo>
                  <a:pt x="311149" y="3286"/>
                </a:lnTo>
                <a:lnTo>
                  <a:pt x="264297" y="12859"/>
                </a:lnTo>
                <a:lnTo>
                  <a:pt x="219871" y="28290"/>
                </a:lnTo>
                <a:lnTo>
                  <a:pt x="178300" y="49150"/>
                </a:lnTo>
                <a:lnTo>
                  <a:pt x="140014" y="75010"/>
                </a:lnTo>
                <a:lnTo>
                  <a:pt x="105441" y="105441"/>
                </a:lnTo>
                <a:lnTo>
                  <a:pt x="75010" y="140015"/>
                </a:lnTo>
                <a:lnTo>
                  <a:pt x="49150" y="178301"/>
                </a:lnTo>
                <a:lnTo>
                  <a:pt x="28290" y="219872"/>
                </a:lnTo>
                <a:lnTo>
                  <a:pt x="12859" y="264298"/>
                </a:lnTo>
                <a:lnTo>
                  <a:pt x="3286" y="311150"/>
                </a:lnTo>
                <a:lnTo>
                  <a:pt x="0" y="360000"/>
                </a:lnTo>
                <a:lnTo>
                  <a:pt x="3286" y="408850"/>
                </a:lnTo>
                <a:lnTo>
                  <a:pt x="12859" y="455702"/>
                </a:lnTo>
                <a:lnTo>
                  <a:pt x="28290" y="500128"/>
                </a:lnTo>
                <a:lnTo>
                  <a:pt x="49150" y="541699"/>
                </a:lnTo>
                <a:lnTo>
                  <a:pt x="75010" y="579985"/>
                </a:lnTo>
                <a:lnTo>
                  <a:pt x="105441" y="614558"/>
                </a:lnTo>
                <a:lnTo>
                  <a:pt x="140014" y="644989"/>
                </a:lnTo>
                <a:lnTo>
                  <a:pt x="178300" y="670849"/>
                </a:lnTo>
                <a:lnTo>
                  <a:pt x="219871" y="691709"/>
                </a:lnTo>
                <a:lnTo>
                  <a:pt x="264297" y="707140"/>
                </a:lnTo>
                <a:lnTo>
                  <a:pt x="311149" y="716713"/>
                </a:lnTo>
                <a:lnTo>
                  <a:pt x="359999" y="719999"/>
                </a:lnTo>
                <a:lnTo>
                  <a:pt x="408849" y="716713"/>
                </a:lnTo>
                <a:lnTo>
                  <a:pt x="455701" y="707140"/>
                </a:lnTo>
                <a:lnTo>
                  <a:pt x="500127" y="691709"/>
                </a:lnTo>
                <a:lnTo>
                  <a:pt x="541698" y="670849"/>
                </a:lnTo>
                <a:lnTo>
                  <a:pt x="579984" y="644989"/>
                </a:lnTo>
                <a:lnTo>
                  <a:pt x="614557" y="614558"/>
                </a:lnTo>
                <a:lnTo>
                  <a:pt x="644989" y="579985"/>
                </a:lnTo>
                <a:lnTo>
                  <a:pt x="670849" y="541699"/>
                </a:lnTo>
                <a:lnTo>
                  <a:pt x="691709" y="500128"/>
                </a:lnTo>
                <a:lnTo>
                  <a:pt x="707140" y="455702"/>
                </a:lnTo>
                <a:lnTo>
                  <a:pt x="716713" y="408850"/>
                </a:lnTo>
                <a:lnTo>
                  <a:pt x="719999" y="360000"/>
                </a:lnTo>
                <a:lnTo>
                  <a:pt x="716713" y="311150"/>
                </a:lnTo>
                <a:lnTo>
                  <a:pt x="707140" y="264298"/>
                </a:lnTo>
                <a:lnTo>
                  <a:pt x="691709" y="219872"/>
                </a:lnTo>
                <a:lnTo>
                  <a:pt x="670849" y="178301"/>
                </a:lnTo>
                <a:lnTo>
                  <a:pt x="644989" y="140015"/>
                </a:lnTo>
                <a:lnTo>
                  <a:pt x="614557" y="105441"/>
                </a:lnTo>
                <a:lnTo>
                  <a:pt x="579984" y="75010"/>
                </a:lnTo>
                <a:lnTo>
                  <a:pt x="541698" y="49150"/>
                </a:lnTo>
                <a:lnTo>
                  <a:pt x="500127" y="28290"/>
                </a:lnTo>
                <a:lnTo>
                  <a:pt x="455701" y="12859"/>
                </a:lnTo>
                <a:lnTo>
                  <a:pt x="408849" y="3286"/>
                </a:lnTo>
                <a:lnTo>
                  <a:pt x="359999" y="0"/>
                </a:lnTo>
                <a:close/>
              </a:path>
            </a:pathLst>
          </a:custGeom>
          <a:solidFill>
            <a:srgbClr val="F265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14">
            <a:extLst>
              <a:ext uri="{FF2B5EF4-FFF2-40B4-BE49-F238E27FC236}">
                <a16:creationId xmlns:a16="http://schemas.microsoft.com/office/drawing/2014/main" id="{4C827C8E-4CB2-86EB-F9FD-8E55BA1357EB}"/>
              </a:ext>
            </a:extLst>
          </p:cNvPr>
          <p:cNvSpPr txBox="1"/>
          <p:nvPr/>
        </p:nvSpPr>
        <p:spPr>
          <a:xfrm>
            <a:off x="5808300" y="5304247"/>
            <a:ext cx="1739900" cy="1135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7780">
              <a:lnSpc>
                <a:spcPct val="113700"/>
              </a:lnSpc>
              <a:spcBef>
                <a:spcPts val="100"/>
              </a:spcBef>
              <a:tabLst>
                <a:tab pos="1026794" algn="l"/>
              </a:tabLst>
            </a:pPr>
            <a:r>
              <a:rPr sz="3200" spc="-10" dirty="0">
                <a:solidFill>
                  <a:srgbClr val="2E3334"/>
                </a:solidFill>
                <a:latin typeface="Arial Black"/>
                <a:cs typeface="Arial Black"/>
              </a:rPr>
              <a:t>MARCH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P</a:t>
            </a:r>
            <a:r>
              <a:rPr sz="3200" spc="42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spc="-50" dirty="0">
                <a:solidFill>
                  <a:srgbClr val="FFFFFF"/>
                </a:solidFill>
                <a:latin typeface="Arial Black"/>
                <a:cs typeface="Arial Black"/>
              </a:rPr>
              <a:t>A</a:t>
            </a: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sz="3200" spc="-25" dirty="0">
                <a:solidFill>
                  <a:srgbClr val="2E3334"/>
                </a:solidFill>
                <a:latin typeface="Arial Black"/>
                <a:cs typeface="Arial Black"/>
              </a:rPr>
              <a:t>WS</a:t>
            </a:r>
            <a:endParaRPr sz="3200" dirty="0">
              <a:latin typeface="Arial Black"/>
              <a:cs typeface="Arial Black"/>
            </a:endParaRPr>
          </a:p>
        </p:txBody>
      </p:sp>
      <p:sp>
        <p:nvSpPr>
          <p:cNvPr id="42" name="object 21">
            <a:extLst>
              <a:ext uri="{FF2B5EF4-FFF2-40B4-BE49-F238E27FC236}">
                <a16:creationId xmlns:a16="http://schemas.microsoft.com/office/drawing/2014/main" id="{D49E49D2-BBA1-7628-F94E-1851BD91319D}"/>
              </a:ext>
            </a:extLst>
          </p:cNvPr>
          <p:cNvSpPr txBox="1"/>
          <p:nvPr/>
        </p:nvSpPr>
        <p:spPr>
          <a:xfrm>
            <a:off x="5334000" y="3352965"/>
            <a:ext cx="2588368" cy="1136721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 algn="ctr">
              <a:lnSpc>
                <a:spcPct val="99400"/>
              </a:lnSpc>
              <a:spcBef>
                <a:spcPts val="110"/>
              </a:spcBef>
              <a:buClr>
                <a:srgbClr val="F16232"/>
              </a:buClr>
              <a:tabLst>
                <a:tab pos="297815" algn="l"/>
                <a:tab pos="298450" algn="l"/>
              </a:tabLst>
            </a:pPr>
            <a:r>
              <a:rPr lang="en-US" sz="1800" b="1" spc="-10" dirty="0">
                <a:latin typeface="Arial"/>
                <a:cs typeface="Arial"/>
              </a:rPr>
              <a:t>Moxifloxacin</a:t>
            </a:r>
          </a:p>
          <a:p>
            <a:pPr marL="12700" marR="5080" algn="ctr">
              <a:lnSpc>
                <a:spcPct val="99400"/>
              </a:lnSpc>
              <a:spcBef>
                <a:spcPts val="110"/>
              </a:spcBef>
              <a:buClr>
                <a:srgbClr val="F16232"/>
              </a:buClr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Contains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oral </a:t>
            </a:r>
            <a:r>
              <a:rPr sz="1800" dirty="0">
                <a:latin typeface="Arial"/>
                <a:cs typeface="Arial"/>
              </a:rPr>
              <a:t>antibiotic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medication </a:t>
            </a:r>
            <a:endParaRPr lang="en-US" sz="1800" spc="-10" dirty="0">
              <a:latin typeface="Arial"/>
              <a:cs typeface="Arial"/>
            </a:endParaRPr>
          </a:p>
          <a:p>
            <a:pPr marL="12700" marR="5080" algn="ctr">
              <a:lnSpc>
                <a:spcPct val="99400"/>
              </a:lnSpc>
              <a:spcBef>
                <a:spcPts val="110"/>
              </a:spcBef>
              <a:buClr>
                <a:srgbClr val="F16232"/>
              </a:buClr>
              <a:tabLst>
                <a:tab pos="297815" algn="l"/>
                <a:tab pos="298450" algn="l"/>
              </a:tabLst>
            </a:pPr>
            <a:r>
              <a:rPr lang="en-US" spc="-10" dirty="0">
                <a:latin typeface="Arial"/>
                <a:cs typeface="Arial"/>
              </a:rPr>
              <a:t>(1x400mg ea.)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43" name="object 22">
            <a:extLst>
              <a:ext uri="{FF2B5EF4-FFF2-40B4-BE49-F238E27FC236}">
                <a16:creationId xmlns:a16="http://schemas.microsoft.com/office/drawing/2014/main" id="{32CF8AB9-3B9B-59E3-CD99-A17AD6FFCCE6}"/>
              </a:ext>
            </a:extLst>
          </p:cNvPr>
          <p:cNvSpPr/>
          <p:nvPr/>
        </p:nvSpPr>
        <p:spPr>
          <a:xfrm>
            <a:off x="5381298" y="3356830"/>
            <a:ext cx="45719" cy="1064177"/>
          </a:xfrm>
          <a:custGeom>
            <a:avLst/>
            <a:gdLst/>
            <a:ahLst/>
            <a:cxnLst/>
            <a:rect l="l" t="t" r="r" b="b"/>
            <a:pathLst>
              <a:path h="889000">
                <a:moveTo>
                  <a:pt x="0" y="888999"/>
                </a:moveTo>
                <a:lnTo>
                  <a:pt x="1" y="0"/>
                </a:lnTo>
              </a:path>
            </a:pathLst>
          </a:custGeom>
          <a:ln w="1270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4" name="object 23">
            <a:extLst>
              <a:ext uri="{FF2B5EF4-FFF2-40B4-BE49-F238E27FC236}">
                <a16:creationId xmlns:a16="http://schemas.microsoft.com/office/drawing/2014/main" id="{5F1FEAB2-C120-31DE-2F33-03115A2FE808}"/>
              </a:ext>
            </a:extLst>
          </p:cNvPr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648224" y="1965541"/>
            <a:ext cx="1603247" cy="1603248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4A6B149A-555C-504F-6D40-37BEE424F2D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43575" y="1593804"/>
            <a:ext cx="3514725" cy="2443491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405759" y="386588"/>
            <a:ext cx="538289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 dirty="0">
                <a:solidFill>
                  <a:srgbClr val="767171"/>
                </a:solidFill>
                <a:latin typeface="Arial"/>
                <a:cs typeface="Arial"/>
              </a:rPr>
              <a:t>TACTICAL</a:t>
            </a:r>
            <a:r>
              <a:rPr sz="2400" b="1" spc="-8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767171"/>
                </a:solidFill>
                <a:latin typeface="Arial"/>
                <a:cs typeface="Arial"/>
              </a:rPr>
              <a:t>FIELD</a:t>
            </a:r>
            <a:r>
              <a:rPr sz="24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767171"/>
                </a:solidFill>
                <a:latin typeface="Arial"/>
                <a:cs typeface="Arial"/>
              </a:rPr>
              <a:t>CARE</a:t>
            </a:r>
            <a:r>
              <a:rPr sz="2400" b="1" spc="-2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spc="-10" dirty="0">
                <a:solidFill>
                  <a:srgbClr val="767171"/>
                </a:solidFill>
                <a:latin typeface="Arial"/>
                <a:cs typeface="Arial"/>
              </a:rPr>
              <a:t>GUIDELINES</a:t>
            </a:r>
            <a:endParaRPr sz="24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861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000000"/>
                </a:solidFill>
              </a:rPr>
              <a:t>INSPECT</a:t>
            </a:r>
            <a:r>
              <a:rPr spc="-15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AND</a:t>
            </a:r>
            <a:r>
              <a:rPr spc="-15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ADDRESS</a:t>
            </a:r>
            <a:r>
              <a:rPr spc="-2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KNOWN</a:t>
            </a:r>
            <a:r>
              <a:rPr spc="-15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WOUNDS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12700" marR="224154">
              <a:lnSpc>
                <a:spcPts val="2210"/>
              </a:lnSpc>
              <a:spcBef>
                <a:spcPts val="330"/>
              </a:spcBef>
            </a:pPr>
            <a:r>
              <a:rPr dirty="0"/>
              <a:t>Dress</a:t>
            </a:r>
            <a:r>
              <a:rPr spc="-10" dirty="0"/>
              <a:t> </a:t>
            </a:r>
            <a:r>
              <a:rPr dirty="0"/>
              <a:t>all known</a:t>
            </a:r>
            <a:r>
              <a:rPr spc="-10" dirty="0"/>
              <a:t> </a:t>
            </a:r>
            <a:r>
              <a:rPr dirty="0"/>
              <a:t>wounds</a:t>
            </a:r>
            <a:r>
              <a:rPr spc="-5" dirty="0"/>
              <a:t> </a:t>
            </a:r>
            <a:r>
              <a:rPr dirty="0"/>
              <a:t>and</a:t>
            </a:r>
            <a:r>
              <a:rPr spc="-10" dirty="0"/>
              <a:t> </a:t>
            </a:r>
            <a:r>
              <a:rPr dirty="0"/>
              <a:t>then</a:t>
            </a:r>
            <a:r>
              <a:rPr spc="-10" dirty="0"/>
              <a:t> </a:t>
            </a:r>
            <a:r>
              <a:rPr dirty="0"/>
              <a:t>assess</a:t>
            </a:r>
            <a:r>
              <a:rPr spc="-10" dirty="0"/>
              <a:t> </a:t>
            </a:r>
            <a:r>
              <a:rPr dirty="0"/>
              <a:t>all</a:t>
            </a:r>
            <a:r>
              <a:rPr spc="5" dirty="0"/>
              <a:t> </a:t>
            </a:r>
            <a:r>
              <a:rPr spc="-10" dirty="0"/>
              <a:t>applied </a:t>
            </a:r>
            <a:r>
              <a:rPr dirty="0"/>
              <a:t>bandages</a:t>
            </a:r>
            <a:r>
              <a:rPr spc="-20" dirty="0"/>
              <a:t> for:</a:t>
            </a:r>
          </a:p>
          <a:p>
            <a:pPr marL="755015" indent="-285115">
              <a:lnSpc>
                <a:spcPct val="100000"/>
              </a:lnSpc>
              <a:spcBef>
                <a:spcPts val="655"/>
              </a:spcBef>
              <a:buClr>
                <a:srgbClr val="F16232"/>
              </a:buClr>
              <a:buChar char="■"/>
              <a:tabLst>
                <a:tab pos="755015" algn="l"/>
                <a:tab pos="755650" algn="l"/>
              </a:tabLst>
            </a:pPr>
            <a:r>
              <a:rPr dirty="0"/>
              <a:t>Increased</a:t>
            </a:r>
            <a:r>
              <a:rPr spc="-25" dirty="0"/>
              <a:t> </a:t>
            </a:r>
            <a:r>
              <a:rPr spc="-20" dirty="0"/>
              <a:t>pain</a:t>
            </a:r>
          </a:p>
          <a:p>
            <a:pPr marL="755015" indent="-285115">
              <a:lnSpc>
                <a:spcPct val="100000"/>
              </a:lnSpc>
              <a:spcBef>
                <a:spcPts val="790"/>
              </a:spcBef>
              <a:buClr>
                <a:srgbClr val="F16232"/>
              </a:buClr>
              <a:buChar char="■"/>
              <a:tabLst>
                <a:tab pos="755015" algn="l"/>
                <a:tab pos="755650" algn="l"/>
              </a:tabLst>
            </a:pPr>
            <a:r>
              <a:rPr dirty="0"/>
              <a:t>Skin</a:t>
            </a:r>
            <a:r>
              <a:rPr spc="-5" dirty="0"/>
              <a:t> </a:t>
            </a:r>
            <a:r>
              <a:rPr spc="-10" dirty="0"/>
              <a:t>discoloration</a:t>
            </a:r>
          </a:p>
          <a:p>
            <a:pPr marL="755015" indent="-285115">
              <a:lnSpc>
                <a:spcPct val="100000"/>
              </a:lnSpc>
              <a:spcBef>
                <a:spcPts val="720"/>
              </a:spcBef>
              <a:buClr>
                <a:srgbClr val="F16232"/>
              </a:buClr>
              <a:buChar char="■"/>
              <a:tabLst>
                <a:tab pos="755015" algn="l"/>
                <a:tab pos="755650" algn="l"/>
              </a:tabLst>
            </a:pPr>
            <a:r>
              <a:rPr dirty="0"/>
              <a:t>Irregular</a:t>
            </a:r>
            <a:r>
              <a:rPr spc="-25" dirty="0"/>
              <a:t> </a:t>
            </a:r>
            <a:r>
              <a:rPr spc="-10" dirty="0"/>
              <a:t>pulse</a:t>
            </a:r>
          </a:p>
          <a:p>
            <a:pPr marL="12700" marR="387985">
              <a:lnSpc>
                <a:spcPts val="2210"/>
              </a:lnSpc>
              <a:spcBef>
                <a:spcPts val="1025"/>
              </a:spcBef>
            </a:pPr>
            <a:r>
              <a:rPr b="1" dirty="0">
                <a:solidFill>
                  <a:srgbClr val="C00000"/>
                </a:solidFill>
                <a:latin typeface="Arial"/>
                <a:cs typeface="Arial"/>
              </a:rPr>
              <a:t>If</a:t>
            </a:r>
            <a:r>
              <a:rPr b="1" spc="-3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b="1" dirty="0">
                <a:solidFill>
                  <a:srgbClr val="C00000"/>
                </a:solidFill>
                <a:latin typeface="Arial"/>
                <a:cs typeface="Arial"/>
              </a:rPr>
              <a:t>any</a:t>
            </a:r>
            <a:r>
              <a:rPr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b="1" dirty="0">
                <a:solidFill>
                  <a:srgbClr val="C00000"/>
                </a:solidFill>
                <a:latin typeface="Arial"/>
                <a:cs typeface="Arial"/>
              </a:rPr>
              <a:t>of</a:t>
            </a:r>
            <a:r>
              <a:rPr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b="1" dirty="0">
                <a:solidFill>
                  <a:srgbClr val="C00000"/>
                </a:solidFill>
                <a:latin typeface="Arial"/>
                <a:cs typeface="Arial"/>
              </a:rPr>
              <a:t>these</a:t>
            </a:r>
            <a:r>
              <a:rPr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b="1" dirty="0">
                <a:solidFill>
                  <a:srgbClr val="C00000"/>
                </a:solidFill>
                <a:latin typeface="Arial"/>
                <a:cs typeface="Arial"/>
              </a:rPr>
              <a:t>conditions</a:t>
            </a:r>
            <a:r>
              <a:rPr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b="1" dirty="0">
                <a:solidFill>
                  <a:srgbClr val="C00000"/>
                </a:solidFill>
                <a:latin typeface="Arial"/>
                <a:cs typeface="Arial"/>
              </a:rPr>
              <a:t>are</a:t>
            </a:r>
            <a:r>
              <a:rPr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b="1" dirty="0">
                <a:solidFill>
                  <a:srgbClr val="C00000"/>
                </a:solidFill>
                <a:latin typeface="Arial"/>
                <a:cs typeface="Arial"/>
              </a:rPr>
              <a:t>found,</a:t>
            </a:r>
            <a:r>
              <a:rPr b="1" spc="-2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b="1" dirty="0">
                <a:solidFill>
                  <a:srgbClr val="C00000"/>
                </a:solidFill>
                <a:latin typeface="Arial"/>
                <a:cs typeface="Arial"/>
              </a:rPr>
              <a:t>they</a:t>
            </a:r>
            <a:r>
              <a:rPr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b="1" spc="-10" dirty="0">
                <a:solidFill>
                  <a:srgbClr val="C00000"/>
                </a:solidFill>
                <a:latin typeface="Arial"/>
                <a:cs typeface="Arial"/>
              </a:rPr>
              <a:t>might </a:t>
            </a:r>
            <a:r>
              <a:rPr b="1" dirty="0">
                <a:solidFill>
                  <a:srgbClr val="C00000"/>
                </a:solidFill>
                <a:latin typeface="Arial"/>
                <a:cs typeface="Arial"/>
              </a:rPr>
              <a:t>indicate</a:t>
            </a:r>
            <a:r>
              <a:rPr b="1" spc="-3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b="1" dirty="0">
                <a:solidFill>
                  <a:srgbClr val="C00000"/>
                </a:solidFill>
                <a:latin typeface="Arial"/>
                <a:cs typeface="Arial"/>
              </a:rPr>
              <a:t>an</a:t>
            </a:r>
            <a:r>
              <a:rPr b="1" spc="-2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b="1" spc="-10" dirty="0">
                <a:solidFill>
                  <a:srgbClr val="C00000"/>
                </a:solidFill>
                <a:latin typeface="Arial"/>
                <a:cs typeface="Arial"/>
              </a:rPr>
              <a:t>emergency!</a:t>
            </a:r>
          </a:p>
          <a:p>
            <a:pPr marL="12700" marR="5080">
              <a:lnSpc>
                <a:spcPts val="2180"/>
              </a:lnSpc>
              <a:spcBef>
                <a:spcPts val="905"/>
              </a:spcBef>
            </a:pPr>
            <a:r>
              <a:rPr dirty="0"/>
              <a:t>Ensure</a:t>
            </a:r>
            <a:r>
              <a:rPr spc="-30" dirty="0"/>
              <a:t> </a:t>
            </a:r>
            <a:r>
              <a:rPr dirty="0"/>
              <a:t>the</a:t>
            </a:r>
            <a:r>
              <a:rPr spc="-15" dirty="0"/>
              <a:t> </a:t>
            </a:r>
            <a:r>
              <a:rPr dirty="0"/>
              <a:t>applied</a:t>
            </a:r>
            <a:r>
              <a:rPr spc="-15" dirty="0"/>
              <a:t> </a:t>
            </a:r>
            <a:r>
              <a:rPr dirty="0"/>
              <a:t>bandage</a:t>
            </a:r>
            <a:r>
              <a:rPr spc="-15" dirty="0"/>
              <a:t> </a:t>
            </a:r>
            <a:r>
              <a:rPr b="1" dirty="0">
                <a:latin typeface="Arial"/>
                <a:cs typeface="Arial"/>
              </a:rPr>
              <a:t>isn’t</a:t>
            </a:r>
            <a:r>
              <a:rPr b="1" spc="-20" dirty="0">
                <a:latin typeface="Arial"/>
                <a:cs typeface="Arial"/>
              </a:rPr>
              <a:t> </a:t>
            </a:r>
            <a:r>
              <a:rPr b="1" dirty="0">
                <a:latin typeface="Arial"/>
                <a:cs typeface="Arial"/>
              </a:rPr>
              <a:t>too</a:t>
            </a:r>
            <a:r>
              <a:rPr b="1" spc="-10" dirty="0">
                <a:latin typeface="Arial"/>
                <a:cs typeface="Arial"/>
              </a:rPr>
              <a:t> </a:t>
            </a:r>
            <a:r>
              <a:rPr b="1" dirty="0">
                <a:latin typeface="Arial"/>
                <a:cs typeface="Arial"/>
              </a:rPr>
              <a:t>tight;</a:t>
            </a:r>
            <a:r>
              <a:rPr b="1" spc="-15" dirty="0">
                <a:latin typeface="Arial"/>
                <a:cs typeface="Arial"/>
              </a:rPr>
              <a:t> </a:t>
            </a:r>
            <a:r>
              <a:rPr dirty="0"/>
              <a:t>loosen</a:t>
            </a:r>
            <a:r>
              <a:rPr spc="-15" dirty="0"/>
              <a:t> </a:t>
            </a:r>
            <a:r>
              <a:rPr spc="-25" dirty="0"/>
              <a:t>as </a:t>
            </a:r>
            <a:r>
              <a:rPr dirty="0"/>
              <a:t>needed</a:t>
            </a:r>
            <a:r>
              <a:rPr spc="-20" dirty="0"/>
              <a:t> </a:t>
            </a:r>
            <a:r>
              <a:rPr dirty="0"/>
              <a:t>while</a:t>
            </a:r>
            <a:r>
              <a:rPr spc="-5" dirty="0"/>
              <a:t> </a:t>
            </a:r>
            <a:r>
              <a:rPr dirty="0"/>
              <a:t>keeping</a:t>
            </a:r>
            <a:r>
              <a:rPr spc="-5" dirty="0"/>
              <a:t> </a:t>
            </a:r>
            <a:r>
              <a:rPr dirty="0"/>
              <a:t>the</a:t>
            </a:r>
            <a:r>
              <a:rPr spc="-5" dirty="0"/>
              <a:t> </a:t>
            </a:r>
            <a:r>
              <a:rPr dirty="0"/>
              <a:t>bleeding</a:t>
            </a:r>
            <a:r>
              <a:rPr spc="-5" dirty="0"/>
              <a:t> </a:t>
            </a:r>
            <a:r>
              <a:rPr spc="-10" dirty="0"/>
              <a:t>controlled</a:t>
            </a: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171943" y="2221992"/>
            <a:ext cx="4501896" cy="2913887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6823710" y="5943600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1150" y="3286"/>
                </a:lnTo>
                <a:lnTo>
                  <a:pt x="264298" y="12859"/>
                </a:lnTo>
                <a:lnTo>
                  <a:pt x="219872" y="28290"/>
                </a:lnTo>
                <a:lnTo>
                  <a:pt x="178301" y="49150"/>
                </a:lnTo>
                <a:lnTo>
                  <a:pt x="140015" y="75010"/>
                </a:lnTo>
                <a:lnTo>
                  <a:pt x="105441" y="105441"/>
                </a:lnTo>
                <a:lnTo>
                  <a:pt x="75010" y="140015"/>
                </a:lnTo>
                <a:lnTo>
                  <a:pt x="49150" y="178301"/>
                </a:lnTo>
                <a:lnTo>
                  <a:pt x="28290" y="219872"/>
                </a:lnTo>
                <a:lnTo>
                  <a:pt x="12859" y="264298"/>
                </a:lnTo>
                <a:lnTo>
                  <a:pt x="3286" y="311150"/>
                </a:lnTo>
                <a:lnTo>
                  <a:pt x="0" y="360000"/>
                </a:lnTo>
                <a:lnTo>
                  <a:pt x="3286" y="408850"/>
                </a:lnTo>
                <a:lnTo>
                  <a:pt x="12859" y="455702"/>
                </a:lnTo>
                <a:lnTo>
                  <a:pt x="28290" y="500128"/>
                </a:lnTo>
                <a:lnTo>
                  <a:pt x="49150" y="541699"/>
                </a:lnTo>
                <a:lnTo>
                  <a:pt x="75010" y="579985"/>
                </a:lnTo>
                <a:lnTo>
                  <a:pt x="105441" y="614558"/>
                </a:lnTo>
                <a:lnTo>
                  <a:pt x="140015" y="644989"/>
                </a:lnTo>
                <a:lnTo>
                  <a:pt x="178301" y="670849"/>
                </a:lnTo>
                <a:lnTo>
                  <a:pt x="219872" y="691709"/>
                </a:lnTo>
                <a:lnTo>
                  <a:pt x="264298" y="707140"/>
                </a:lnTo>
                <a:lnTo>
                  <a:pt x="311150" y="716713"/>
                </a:lnTo>
                <a:lnTo>
                  <a:pt x="360000" y="719999"/>
                </a:lnTo>
                <a:lnTo>
                  <a:pt x="408850" y="716713"/>
                </a:lnTo>
                <a:lnTo>
                  <a:pt x="455702" y="707140"/>
                </a:lnTo>
                <a:lnTo>
                  <a:pt x="500128" y="691709"/>
                </a:lnTo>
                <a:lnTo>
                  <a:pt x="541699" y="670849"/>
                </a:lnTo>
                <a:lnTo>
                  <a:pt x="579985" y="644989"/>
                </a:lnTo>
                <a:lnTo>
                  <a:pt x="614558" y="614558"/>
                </a:lnTo>
                <a:lnTo>
                  <a:pt x="644989" y="579985"/>
                </a:lnTo>
                <a:lnTo>
                  <a:pt x="670849" y="541699"/>
                </a:lnTo>
                <a:lnTo>
                  <a:pt x="691709" y="500128"/>
                </a:lnTo>
                <a:lnTo>
                  <a:pt x="707140" y="455702"/>
                </a:lnTo>
                <a:lnTo>
                  <a:pt x="716713" y="408850"/>
                </a:lnTo>
                <a:lnTo>
                  <a:pt x="719999" y="360000"/>
                </a:lnTo>
                <a:lnTo>
                  <a:pt x="716713" y="311150"/>
                </a:lnTo>
                <a:lnTo>
                  <a:pt x="707140" y="264298"/>
                </a:lnTo>
                <a:lnTo>
                  <a:pt x="691709" y="219872"/>
                </a:lnTo>
                <a:lnTo>
                  <a:pt x="670849" y="178301"/>
                </a:lnTo>
                <a:lnTo>
                  <a:pt x="644989" y="140015"/>
                </a:lnTo>
                <a:lnTo>
                  <a:pt x="614558" y="105441"/>
                </a:lnTo>
                <a:lnTo>
                  <a:pt x="579985" y="75010"/>
                </a:lnTo>
                <a:lnTo>
                  <a:pt x="541699" y="49150"/>
                </a:lnTo>
                <a:lnTo>
                  <a:pt x="500128" y="28290"/>
                </a:lnTo>
                <a:lnTo>
                  <a:pt x="455702" y="12859"/>
                </a:lnTo>
                <a:lnTo>
                  <a:pt x="408850" y="3286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2275046" y="5113020"/>
            <a:ext cx="8100059" cy="1488440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20"/>
              </a:spcBef>
            </a:pPr>
            <a:r>
              <a:rPr sz="3200" b="1" dirty="0">
                <a:solidFill>
                  <a:srgbClr val="C00000"/>
                </a:solidFill>
                <a:latin typeface="Arial"/>
                <a:cs typeface="Arial"/>
              </a:rPr>
              <a:t>DO</a:t>
            </a:r>
            <a:r>
              <a:rPr sz="3200" b="1" spc="-3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C00000"/>
                </a:solidFill>
                <a:latin typeface="Arial"/>
                <a:cs typeface="Arial"/>
              </a:rPr>
              <a:t>NOT</a:t>
            </a:r>
            <a:r>
              <a:rPr sz="3200" b="1" spc="-2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C00000"/>
                </a:solidFill>
                <a:latin typeface="Arial"/>
                <a:cs typeface="Arial"/>
              </a:rPr>
              <a:t>EVER</a:t>
            </a:r>
            <a:r>
              <a:rPr sz="3200" b="1" spc="-14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spc="-35" dirty="0">
                <a:solidFill>
                  <a:srgbClr val="C00000"/>
                </a:solidFill>
                <a:latin typeface="Arial"/>
                <a:cs typeface="Arial"/>
              </a:rPr>
              <a:t>APPLY</a:t>
            </a:r>
            <a:r>
              <a:rPr sz="3200" b="1" spc="-8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C00000"/>
                </a:solidFill>
                <a:latin typeface="Arial"/>
                <a:cs typeface="Arial"/>
              </a:rPr>
              <a:t>IT</a:t>
            </a:r>
            <a:r>
              <a:rPr sz="3200" b="1" spc="-14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C00000"/>
                </a:solidFill>
                <a:latin typeface="Arial"/>
                <a:cs typeface="Arial"/>
              </a:rPr>
              <a:t>AND</a:t>
            </a:r>
            <a:r>
              <a:rPr sz="3200" b="1" spc="-2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C00000"/>
                </a:solidFill>
                <a:latin typeface="Arial"/>
                <a:cs typeface="Arial"/>
              </a:rPr>
              <a:t>FORGET</a:t>
            </a:r>
            <a:r>
              <a:rPr sz="3200" b="1" spc="-25" dirty="0">
                <a:solidFill>
                  <a:srgbClr val="C00000"/>
                </a:solidFill>
                <a:latin typeface="Arial"/>
                <a:cs typeface="Arial"/>
              </a:rPr>
              <a:t> IT!</a:t>
            </a:r>
            <a:endParaRPr sz="3200" dirty="0">
              <a:latin typeface="Arial"/>
              <a:cs typeface="Arial"/>
            </a:endParaRPr>
          </a:p>
          <a:p>
            <a:pPr marR="348615" algn="ctr">
              <a:lnSpc>
                <a:spcPct val="100000"/>
              </a:lnSpc>
              <a:spcBef>
                <a:spcPts val="19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MARCH</a:t>
            </a:r>
            <a:r>
              <a:rPr sz="3200" spc="-10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4800" spc="-30" baseline="1736" dirty="0">
                <a:solidFill>
                  <a:srgbClr val="2E3334"/>
                </a:solidFill>
                <a:latin typeface="Arial Black"/>
                <a:cs typeface="Arial Black"/>
              </a:rPr>
              <a:t>PA</a:t>
            </a:r>
            <a:r>
              <a:rPr sz="4800" spc="-142" baseline="1736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4800" baseline="3472" dirty="0">
                <a:solidFill>
                  <a:srgbClr val="FFFFFF"/>
                </a:solidFill>
                <a:latin typeface="Arial Black"/>
                <a:cs typeface="Arial Black"/>
              </a:rPr>
              <a:t>W</a:t>
            </a:r>
            <a:r>
              <a:rPr sz="4800" spc="487" baseline="3472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4800" spc="-75" baseline="1736" dirty="0">
                <a:solidFill>
                  <a:srgbClr val="2E3334"/>
                </a:solidFill>
                <a:latin typeface="Arial Black"/>
                <a:cs typeface="Arial Black"/>
              </a:rPr>
              <a:t>S</a:t>
            </a:r>
            <a:endParaRPr sz="4800" baseline="1736" dirty="0">
              <a:latin typeface="Arial Black"/>
              <a:cs typeface="Arial Black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355725" y="2562939"/>
            <a:ext cx="0" cy="306070"/>
          </a:xfrm>
          <a:custGeom>
            <a:avLst/>
            <a:gdLst/>
            <a:ahLst/>
            <a:cxnLst/>
            <a:rect l="l" t="t" r="r" b="b"/>
            <a:pathLst>
              <a:path h="306069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23825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355725" y="2954320"/>
            <a:ext cx="0" cy="306070"/>
          </a:xfrm>
          <a:custGeom>
            <a:avLst/>
            <a:gdLst/>
            <a:ahLst/>
            <a:cxnLst/>
            <a:rect l="l" t="t" r="r" b="b"/>
            <a:pathLst>
              <a:path h="306070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23825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355725" y="3327058"/>
            <a:ext cx="0" cy="306070"/>
          </a:xfrm>
          <a:custGeom>
            <a:avLst/>
            <a:gdLst/>
            <a:ahLst/>
            <a:cxnLst/>
            <a:rect l="l" t="t" r="r" b="b"/>
            <a:pathLst>
              <a:path h="306070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23825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23</a:t>
            </a:fld>
            <a:endParaRPr spc="-25" dirty="0"/>
          </a:p>
        </p:txBody>
      </p:sp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0967087" y="263878"/>
            <a:ext cx="946785" cy="404495"/>
            <a:chOff x="10967087" y="263878"/>
            <a:chExt cx="946785" cy="404495"/>
          </a:xfrm>
        </p:grpSpPr>
        <p:sp>
          <p:nvSpPr>
            <p:cNvPr id="3" name="object 3"/>
            <p:cNvSpPr/>
            <p:nvPr/>
          </p:nvSpPr>
          <p:spPr>
            <a:xfrm>
              <a:off x="11234474" y="305153"/>
              <a:ext cx="389255" cy="362585"/>
            </a:xfrm>
            <a:custGeom>
              <a:avLst/>
              <a:gdLst/>
              <a:ahLst/>
              <a:cxnLst/>
              <a:rect l="l" t="t" r="r" b="b"/>
              <a:pathLst>
                <a:path w="389254" h="362584">
                  <a:moveTo>
                    <a:pt x="255315" y="0"/>
                  </a:moveTo>
                  <a:lnTo>
                    <a:pt x="133697" y="0"/>
                  </a:lnTo>
                  <a:lnTo>
                    <a:pt x="0" y="358962"/>
                  </a:lnTo>
                  <a:lnTo>
                    <a:pt x="113197" y="358962"/>
                  </a:lnTo>
                  <a:lnTo>
                    <a:pt x="121811" y="330001"/>
                  </a:lnTo>
                  <a:lnTo>
                    <a:pt x="126095" y="316285"/>
                  </a:lnTo>
                  <a:lnTo>
                    <a:pt x="130891" y="303486"/>
                  </a:lnTo>
                  <a:lnTo>
                    <a:pt x="255502" y="303486"/>
                  </a:lnTo>
                  <a:lnTo>
                    <a:pt x="260103" y="318171"/>
                  </a:lnTo>
                  <a:lnTo>
                    <a:pt x="264105" y="332856"/>
                  </a:lnTo>
                  <a:lnTo>
                    <a:pt x="268545" y="347540"/>
                  </a:lnTo>
                  <a:lnTo>
                    <a:pt x="274460" y="362225"/>
                  </a:lnTo>
                  <a:lnTo>
                    <a:pt x="389144" y="362225"/>
                  </a:lnTo>
                  <a:lnTo>
                    <a:pt x="255315" y="0"/>
                  </a:lnTo>
                  <a:close/>
                </a:path>
              </a:pathLst>
            </a:custGeom>
            <a:solidFill>
              <a:srgbClr val="4E6E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304408" y="367155"/>
              <a:ext cx="234950" cy="219710"/>
            </a:xfrm>
            <a:custGeom>
              <a:avLst/>
              <a:gdLst/>
              <a:ahLst/>
              <a:cxnLst/>
              <a:rect l="l" t="t" r="r" b="b"/>
              <a:pathLst>
                <a:path w="234950" h="219709">
                  <a:moveTo>
                    <a:pt x="64794" y="0"/>
                  </a:moveTo>
                  <a:lnTo>
                    <a:pt x="0" y="191719"/>
                  </a:lnTo>
                  <a:lnTo>
                    <a:pt x="117416" y="219276"/>
                  </a:lnTo>
                  <a:lnTo>
                    <a:pt x="234746" y="204501"/>
                  </a:lnTo>
                  <a:lnTo>
                    <a:pt x="203808" y="38591"/>
                  </a:lnTo>
                  <a:lnTo>
                    <a:pt x="6479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/>
          <p:nvPr/>
        </p:nvSpPr>
        <p:spPr>
          <a:xfrm>
            <a:off x="10790835" y="783221"/>
            <a:ext cx="734060" cy="60325"/>
          </a:xfrm>
          <a:custGeom>
            <a:avLst/>
            <a:gdLst/>
            <a:ahLst/>
            <a:cxnLst/>
            <a:rect l="l" t="t" r="r" b="b"/>
            <a:pathLst>
              <a:path w="734059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734059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734059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734059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734059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734059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734059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734059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734059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734059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734059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734059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734059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734059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1529530" y="783221"/>
            <a:ext cx="258445" cy="60325"/>
          </a:xfrm>
          <a:custGeom>
            <a:avLst/>
            <a:gdLst/>
            <a:ahLst/>
            <a:cxnLst/>
            <a:rect l="l" t="t" r="r" b="b"/>
            <a:pathLst>
              <a:path w="258445" h="60325">
                <a:moveTo>
                  <a:pt x="48361" y="28486"/>
                </a:moveTo>
                <a:lnTo>
                  <a:pt x="28600" y="28486"/>
                </a:lnTo>
                <a:lnTo>
                  <a:pt x="28600" y="34518"/>
                </a:lnTo>
                <a:lnTo>
                  <a:pt x="41605" y="34518"/>
                </a:lnTo>
                <a:lnTo>
                  <a:pt x="41605" y="52400"/>
                </a:lnTo>
                <a:lnTo>
                  <a:pt x="37757" y="53327"/>
                </a:lnTo>
                <a:lnTo>
                  <a:pt x="33820" y="53784"/>
                </a:lnTo>
                <a:lnTo>
                  <a:pt x="22364" y="53784"/>
                </a:lnTo>
                <a:lnTo>
                  <a:pt x="16738" y="51765"/>
                </a:lnTo>
                <a:lnTo>
                  <a:pt x="9080" y="43662"/>
                </a:lnTo>
                <a:lnTo>
                  <a:pt x="7162" y="37719"/>
                </a:lnTo>
                <a:lnTo>
                  <a:pt x="7162" y="22415"/>
                </a:lnTo>
                <a:lnTo>
                  <a:pt x="9144" y="16573"/>
                </a:lnTo>
                <a:lnTo>
                  <a:pt x="17106" y="8153"/>
                </a:lnTo>
                <a:lnTo>
                  <a:pt x="22631" y="6045"/>
                </a:lnTo>
                <a:lnTo>
                  <a:pt x="34569" y="6045"/>
                </a:lnTo>
                <a:lnTo>
                  <a:pt x="39611" y="7150"/>
                </a:lnTo>
                <a:lnTo>
                  <a:pt x="44869" y="9385"/>
                </a:lnTo>
                <a:lnTo>
                  <a:pt x="47498" y="3416"/>
                </a:lnTo>
                <a:lnTo>
                  <a:pt x="42138" y="1143"/>
                </a:lnTo>
                <a:lnTo>
                  <a:pt x="36360" y="0"/>
                </a:lnTo>
                <a:lnTo>
                  <a:pt x="24028" y="0"/>
                </a:lnTo>
                <a:lnTo>
                  <a:pt x="0" y="23837"/>
                </a:lnTo>
                <a:lnTo>
                  <a:pt x="0" y="39306"/>
                </a:lnTo>
                <a:lnTo>
                  <a:pt x="2451" y="46634"/>
                </a:lnTo>
                <a:lnTo>
                  <a:pt x="12268" y="57099"/>
                </a:lnTo>
                <a:lnTo>
                  <a:pt x="19113" y="59715"/>
                </a:lnTo>
                <a:lnTo>
                  <a:pt x="32105" y="59715"/>
                </a:lnTo>
                <a:lnTo>
                  <a:pt x="35801" y="59461"/>
                </a:lnTo>
                <a:lnTo>
                  <a:pt x="42164" y="58445"/>
                </a:lnTo>
                <a:lnTo>
                  <a:pt x="45288" y="57708"/>
                </a:lnTo>
                <a:lnTo>
                  <a:pt x="48361" y="56730"/>
                </a:lnTo>
                <a:lnTo>
                  <a:pt x="48361" y="28486"/>
                </a:lnTo>
                <a:close/>
              </a:path>
              <a:path w="258445" h="60325">
                <a:moveTo>
                  <a:pt x="94742" y="838"/>
                </a:moveTo>
                <a:lnTo>
                  <a:pt x="62331" y="838"/>
                </a:lnTo>
                <a:lnTo>
                  <a:pt x="62331" y="58915"/>
                </a:lnTo>
                <a:lnTo>
                  <a:pt x="94742" y="58915"/>
                </a:lnTo>
                <a:lnTo>
                  <a:pt x="94742" y="52870"/>
                </a:lnTo>
                <a:lnTo>
                  <a:pt x="69088" y="52870"/>
                </a:lnTo>
                <a:lnTo>
                  <a:pt x="69088" y="31508"/>
                </a:lnTo>
                <a:lnTo>
                  <a:pt x="93192" y="31508"/>
                </a:lnTo>
                <a:lnTo>
                  <a:pt x="93192" y="25552"/>
                </a:lnTo>
                <a:lnTo>
                  <a:pt x="69088" y="25552"/>
                </a:lnTo>
                <a:lnTo>
                  <a:pt x="69088" y="6832"/>
                </a:lnTo>
                <a:lnTo>
                  <a:pt x="94742" y="6832"/>
                </a:lnTo>
                <a:lnTo>
                  <a:pt x="94742" y="838"/>
                </a:lnTo>
                <a:close/>
              </a:path>
              <a:path w="258445" h="60325">
                <a:moveTo>
                  <a:pt x="153047" y="838"/>
                </a:moveTo>
                <a:lnTo>
                  <a:pt x="146735" y="838"/>
                </a:lnTo>
                <a:lnTo>
                  <a:pt x="146672" y="35839"/>
                </a:lnTo>
                <a:lnTo>
                  <a:pt x="147281" y="49377"/>
                </a:lnTo>
                <a:lnTo>
                  <a:pt x="146964" y="49377"/>
                </a:lnTo>
                <a:lnTo>
                  <a:pt x="115265" y="838"/>
                </a:lnTo>
                <a:lnTo>
                  <a:pt x="107632" y="838"/>
                </a:lnTo>
                <a:lnTo>
                  <a:pt x="107632" y="58915"/>
                </a:lnTo>
                <a:lnTo>
                  <a:pt x="113880" y="58915"/>
                </a:lnTo>
                <a:lnTo>
                  <a:pt x="113880" y="21132"/>
                </a:lnTo>
                <a:lnTo>
                  <a:pt x="113665" y="15887"/>
                </a:lnTo>
                <a:lnTo>
                  <a:pt x="113233" y="10172"/>
                </a:lnTo>
                <a:lnTo>
                  <a:pt x="113563" y="10172"/>
                </a:lnTo>
                <a:lnTo>
                  <a:pt x="145338" y="58915"/>
                </a:lnTo>
                <a:lnTo>
                  <a:pt x="153047" y="58915"/>
                </a:lnTo>
                <a:lnTo>
                  <a:pt x="153047" y="838"/>
                </a:lnTo>
                <a:close/>
              </a:path>
              <a:path w="258445" h="60325">
                <a:moveTo>
                  <a:pt x="210007" y="3340"/>
                </a:moveTo>
                <a:lnTo>
                  <a:pt x="205447" y="1117"/>
                </a:lnTo>
                <a:lnTo>
                  <a:pt x="200126" y="12"/>
                </a:lnTo>
                <a:lnTo>
                  <a:pt x="188290" y="12"/>
                </a:lnTo>
                <a:lnTo>
                  <a:pt x="166014" y="23812"/>
                </a:lnTo>
                <a:lnTo>
                  <a:pt x="166014" y="39357"/>
                </a:lnTo>
                <a:lnTo>
                  <a:pt x="168351" y="46736"/>
                </a:lnTo>
                <a:lnTo>
                  <a:pt x="177660" y="57111"/>
                </a:lnTo>
                <a:lnTo>
                  <a:pt x="184264" y="59702"/>
                </a:lnTo>
                <a:lnTo>
                  <a:pt x="198742" y="59702"/>
                </a:lnTo>
                <a:lnTo>
                  <a:pt x="203708" y="58953"/>
                </a:lnTo>
                <a:lnTo>
                  <a:pt x="207746" y="57442"/>
                </a:lnTo>
                <a:lnTo>
                  <a:pt x="207746" y="51523"/>
                </a:lnTo>
                <a:lnTo>
                  <a:pt x="202552" y="52984"/>
                </a:lnTo>
                <a:lnTo>
                  <a:pt x="197916" y="53708"/>
                </a:lnTo>
                <a:lnTo>
                  <a:pt x="187261" y="53708"/>
                </a:lnTo>
                <a:lnTo>
                  <a:pt x="182168" y="51638"/>
                </a:lnTo>
                <a:lnTo>
                  <a:pt x="175044" y="43357"/>
                </a:lnTo>
                <a:lnTo>
                  <a:pt x="173253" y="37477"/>
                </a:lnTo>
                <a:lnTo>
                  <a:pt x="173253" y="22491"/>
                </a:lnTo>
                <a:lnTo>
                  <a:pt x="175107" y="16662"/>
                </a:lnTo>
                <a:lnTo>
                  <a:pt x="182511" y="8166"/>
                </a:lnTo>
                <a:lnTo>
                  <a:pt x="187553" y="6045"/>
                </a:lnTo>
                <a:lnTo>
                  <a:pt x="193941" y="6045"/>
                </a:lnTo>
                <a:lnTo>
                  <a:pt x="198348" y="6045"/>
                </a:lnTo>
                <a:lnTo>
                  <a:pt x="202742" y="7073"/>
                </a:lnTo>
                <a:lnTo>
                  <a:pt x="207149" y="9144"/>
                </a:lnTo>
                <a:lnTo>
                  <a:pt x="210007" y="3340"/>
                </a:lnTo>
                <a:close/>
              </a:path>
              <a:path w="258445" h="60325">
                <a:moveTo>
                  <a:pt x="258064" y="838"/>
                </a:moveTo>
                <a:lnTo>
                  <a:pt x="250736" y="838"/>
                </a:lnTo>
                <a:lnTo>
                  <a:pt x="235229" y="29870"/>
                </a:lnTo>
                <a:lnTo>
                  <a:pt x="219837" y="838"/>
                </a:lnTo>
                <a:lnTo>
                  <a:pt x="212432" y="838"/>
                </a:lnTo>
                <a:lnTo>
                  <a:pt x="231813" y="36715"/>
                </a:lnTo>
                <a:lnTo>
                  <a:pt x="231813" y="58915"/>
                </a:lnTo>
                <a:lnTo>
                  <a:pt x="238645" y="58915"/>
                </a:lnTo>
                <a:lnTo>
                  <a:pt x="238645" y="36385"/>
                </a:lnTo>
                <a:lnTo>
                  <a:pt x="258064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" name="object 9"/>
          <p:cNvGrpSpPr/>
          <p:nvPr/>
        </p:nvGrpSpPr>
        <p:grpSpPr>
          <a:xfrm>
            <a:off x="11522182" y="263879"/>
            <a:ext cx="392430" cy="375285"/>
            <a:chOff x="11522182" y="263879"/>
            <a:chExt cx="392430" cy="375285"/>
          </a:xfrm>
        </p:grpSpPr>
        <p:sp>
          <p:nvSpPr>
            <p:cNvPr id="10" name="object 10"/>
            <p:cNvSpPr/>
            <p:nvPr/>
          </p:nvSpPr>
          <p:spPr>
            <a:xfrm>
              <a:off x="11522182" y="263879"/>
              <a:ext cx="392430" cy="375285"/>
            </a:xfrm>
            <a:custGeom>
              <a:avLst/>
              <a:gdLst/>
              <a:ahLst/>
              <a:cxnLst/>
              <a:rect l="l" t="t" r="r" b="b"/>
              <a:pathLst>
                <a:path w="392429" h="375284">
                  <a:moveTo>
                    <a:pt x="177880" y="340639"/>
                  </a:moveTo>
                  <a:lnTo>
                    <a:pt x="111723" y="340639"/>
                  </a:lnTo>
                  <a:lnTo>
                    <a:pt x="125483" y="375213"/>
                  </a:lnTo>
                  <a:lnTo>
                    <a:pt x="177880" y="340639"/>
                  </a:lnTo>
                  <a:close/>
                </a:path>
                <a:path w="392429" h="375284">
                  <a:moveTo>
                    <a:pt x="98211" y="26567"/>
                  </a:moveTo>
                  <a:lnTo>
                    <a:pt x="60621" y="36053"/>
                  </a:lnTo>
                  <a:lnTo>
                    <a:pt x="20023" y="52176"/>
                  </a:lnTo>
                  <a:lnTo>
                    <a:pt x="13214" y="55413"/>
                  </a:lnTo>
                  <a:lnTo>
                    <a:pt x="4734" y="56079"/>
                  </a:lnTo>
                  <a:lnTo>
                    <a:pt x="0" y="62410"/>
                  </a:lnTo>
                  <a:lnTo>
                    <a:pt x="16972" y="101955"/>
                  </a:lnTo>
                  <a:lnTo>
                    <a:pt x="62791" y="217041"/>
                  </a:lnTo>
                  <a:lnTo>
                    <a:pt x="111652" y="340668"/>
                  </a:lnTo>
                  <a:lnTo>
                    <a:pt x="177880" y="340639"/>
                  </a:lnTo>
                  <a:lnTo>
                    <a:pt x="222339" y="311834"/>
                  </a:lnTo>
                  <a:lnTo>
                    <a:pt x="265893" y="286688"/>
                  </a:lnTo>
                  <a:lnTo>
                    <a:pt x="304054" y="269643"/>
                  </a:lnTo>
                  <a:lnTo>
                    <a:pt x="318435" y="268776"/>
                  </a:lnTo>
                  <a:lnTo>
                    <a:pt x="391841" y="268776"/>
                  </a:lnTo>
                  <a:lnTo>
                    <a:pt x="391929" y="185032"/>
                  </a:lnTo>
                  <a:lnTo>
                    <a:pt x="392177" y="185016"/>
                  </a:lnTo>
                  <a:lnTo>
                    <a:pt x="392177" y="138987"/>
                  </a:lnTo>
                  <a:lnTo>
                    <a:pt x="391474" y="138987"/>
                  </a:lnTo>
                  <a:lnTo>
                    <a:pt x="391595" y="65728"/>
                  </a:lnTo>
                  <a:lnTo>
                    <a:pt x="392177" y="65641"/>
                  </a:lnTo>
                  <a:lnTo>
                    <a:pt x="392177" y="52176"/>
                  </a:lnTo>
                  <a:lnTo>
                    <a:pt x="195310" y="52176"/>
                  </a:lnTo>
                  <a:lnTo>
                    <a:pt x="180272" y="48907"/>
                  </a:lnTo>
                  <a:lnTo>
                    <a:pt x="165502" y="42670"/>
                  </a:lnTo>
                  <a:lnTo>
                    <a:pt x="143588" y="33066"/>
                  </a:lnTo>
                  <a:lnTo>
                    <a:pt x="121207" y="27408"/>
                  </a:lnTo>
                  <a:lnTo>
                    <a:pt x="98211" y="26567"/>
                  </a:lnTo>
                  <a:close/>
                </a:path>
                <a:path w="392429" h="375284">
                  <a:moveTo>
                    <a:pt x="391841" y="268776"/>
                  </a:moveTo>
                  <a:lnTo>
                    <a:pt x="318435" y="268776"/>
                  </a:lnTo>
                  <a:lnTo>
                    <a:pt x="331475" y="272512"/>
                  </a:lnTo>
                  <a:lnTo>
                    <a:pt x="343218" y="280715"/>
                  </a:lnTo>
                  <a:lnTo>
                    <a:pt x="354425" y="289171"/>
                  </a:lnTo>
                  <a:lnTo>
                    <a:pt x="365958" y="293506"/>
                  </a:lnTo>
                  <a:lnTo>
                    <a:pt x="378361" y="293656"/>
                  </a:lnTo>
                  <a:lnTo>
                    <a:pt x="392177" y="289554"/>
                  </a:lnTo>
                  <a:lnTo>
                    <a:pt x="392177" y="270299"/>
                  </a:lnTo>
                  <a:lnTo>
                    <a:pt x="391840" y="270299"/>
                  </a:lnTo>
                  <a:lnTo>
                    <a:pt x="391841" y="268776"/>
                  </a:lnTo>
                  <a:close/>
                </a:path>
                <a:path w="392429" h="375284">
                  <a:moveTo>
                    <a:pt x="392177" y="270233"/>
                  </a:moveTo>
                  <a:lnTo>
                    <a:pt x="391840" y="270299"/>
                  </a:lnTo>
                  <a:lnTo>
                    <a:pt x="392177" y="270299"/>
                  </a:lnTo>
                  <a:close/>
                </a:path>
                <a:path w="392429" h="375284">
                  <a:moveTo>
                    <a:pt x="392177" y="138954"/>
                  </a:moveTo>
                  <a:lnTo>
                    <a:pt x="391474" y="138987"/>
                  </a:lnTo>
                  <a:lnTo>
                    <a:pt x="392177" y="138987"/>
                  </a:lnTo>
                  <a:close/>
                </a:path>
                <a:path w="392429" h="375284">
                  <a:moveTo>
                    <a:pt x="340300" y="4862"/>
                  </a:moveTo>
                  <a:lnTo>
                    <a:pt x="334275" y="7146"/>
                  </a:lnTo>
                  <a:lnTo>
                    <a:pt x="239101" y="44625"/>
                  </a:lnTo>
                  <a:lnTo>
                    <a:pt x="232567" y="46159"/>
                  </a:lnTo>
                  <a:lnTo>
                    <a:pt x="226352" y="48388"/>
                  </a:lnTo>
                  <a:lnTo>
                    <a:pt x="210659" y="52122"/>
                  </a:lnTo>
                  <a:lnTo>
                    <a:pt x="195312" y="52176"/>
                  </a:lnTo>
                  <a:lnTo>
                    <a:pt x="392177" y="52176"/>
                  </a:lnTo>
                  <a:lnTo>
                    <a:pt x="392177" y="5237"/>
                  </a:lnTo>
                  <a:lnTo>
                    <a:pt x="347587" y="5237"/>
                  </a:lnTo>
                  <a:lnTo>
                    <a:pt x="340300" y="4862"/>
                  </a:lnTo>
                  <a:close/>
                </a:path>
                <a:path w="392429" h="375284">
                  <a:moveTo>
                    <a:pt x="392177" y="0"/>
                  </a:moveTo>
                  <a:lnTo>
                    <a:pt x="347587" y="5237"/>
                  </a:lnTo>
                  <a:lnTo>
                    <a:pt x="392177" y="5237"/>
                  </a:lnTo>
                  <a:lnTo>
                    <a:pt x="392177" y="0"/>
                  </a:lnTo>
                  <a:close/>
                </a:path>
              </a:pathLst>
            </a:custGeom>
            <a:solidFill>
              <a:srgbClr val="4E6E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1539153" y="307928"/>
              <a:ext cx="374650" cy="297180"/>
            </a:xfrm>
            <a:custGeom>
              <a:avLst/>
              <a:gdLst/>
              <a:ahLst/>
              <a:cxnLst/>
              <a:rect l="l" t="t" r="r" b="b"/>
              <a:pathLst>
                <a:path w="374650" h="297180">
                  <a:moveTo>
                    <a:pt x="373780" y="0"/>
                  </a:moveTo>
                  <a:lnTo>
                    <a:pt x="355457" y="5659"/>
                  </a:lnTo>
                  <a:lnTo>
                    <a:pt x="308638" y="16721"/>
                  </a:lnTo>
                  <a:lnTo>
                    <a:pt x="245545" y="24316"/>
                  </a:lnTo>
                  <a:lnTo>
                    <a:pt x="178399" y="19573"/>
                  </a:lnTo>
                  <a:lnTo>
                    <a:pt x="113904" y="17762"/>
                  </a:lnTo>
                  <a:lnTo>
                    <a:pt x="56648" y="31806"/>
                  </a:lnTo>
                  <a:lnTo>
                    <a:pt x="15668" y="49317"/>
                  </a:lnTo>
                  <a:lnTo>
                    <a:pt x="0" y="57906"/>
                  </a:lnTo>
                  <a:lnTo>
                    <a:pt x="45817" y="172994"/>
                  </a:lnTo>
                  <a:lnTo>
                    <a:pt x="94682" y="296621"/>
                  </a:lnTo>
                  <a:lnTo>
                    <a:pt x="108220" y="290384"/>
                  </a:lnTo>
                  <a:lnTo>
                    <a:pt x="141272" y="273400"/>
                  </a:lnTo>
                  <a:lnTo>
                    <a:pt x="182493" y="248258"/>
                  </a:lnTo>
                  <a:lnTo>
                    <a:pt x="220538" y="217548"/>
                  </a:lnTo>
                  <a:lnTo>
                    <a:pt x="262922" y="200552"/>
                  </a:lnTo>
                  <a:lnTo>
                    <a:pt x="313686" y="205583"/>
                  </a:lnTo>
                  <a:lnTo>
                    <a:pt x="356280" y="218773"/>
                  </a:lnTo>
                  <a:lnTo>
                    <a:pt x="374155" y="226251"/>
                  </a:lnTo>
                  <a:lnTo>
                    <a:pt x="37378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>
            <a:off x="10967087" y="263878"/>
            <a:ext cx="946785" cy="404495"/>
            <a:chOff x="10967087" y="263878"/>
            <a:chExt cx="946785" cy="404495"/>
          </a:xfrm>
        </p:grpSpPr>
        <p:sp>
          <p:nvSpPr>
            <p:cNvPr id="14" name="object 14"/>
            <p:cNvSpPr/>
            <p:nvPr/>
          </p:nvSpPr>
          <p:spPr>
            <a:xfrm>
              <a:off x="10967085" y="307936"/>
              <a:ext cx="656590" cy="360045"/>
            </a:xfrm>
            <a:custGeom>
              <a:avLst/>
              <a:gdLst/>
              <a:ahLst/>
              <a:cxnLst/>
              <a:rect l="l" t="t" r="r" b="b"/>
              <a:pathLst>
                <a:path w="656590" h="360045">
                  <a:moveTo>
                    <a:pt x="342493" y="3263"/>
                  </a:moveTo>
                  <a:lnTo>
                    <a:pt x="339826" y="330"/>
                  </a:lnTo>
                  <a:lnTo>
                    <a:pt x="230162" y="330"/>
                  </a:lnTo>
                  <a:lnTo>
                    <a:pt x="230162" y="125349"/>
                  </a:lnTo>
                  <a:lnTo>
                    <a:pt x="109245" y="125349"/>
                  </a:lnTo>
                  <a:lnTo>
                    <a:pt x="109245" y="190"/>
                  </a:lnTo>
                  <a:lnTo>
                    <a:pt x="38" y="190"/>
                  </a:lnTo>
                  <a:lnTo>
                    <a:pt x="38" y="18262"/>
                  </a:lnTo>
                  <a:lnTo>
                    <a:pt x="15201" y="32245"/>
                  </a:lnTo>
                  <a:lnTo>
                    <a:pt x="28765" y="48336"/>
                  </a:lnTo>
                  <a:lnTo>
                    <a:pt x="48285" y="82727"/>
                  </a:lnTo>
                  <a:lnTo>
                    <a:pt x="60083" y="128155"/>
                  </a:lnTo>
                  <a:lnTo>
                    <a:pt x="65722" y="174764"/>
                  </a:lnTo>
                  <a:lnTo>
                    <a:pt x="65392" y="193484"/>
                  </a:lnTo>
                  <a:lnTo>
                    <a:pt x="59893" y="239814"/>
                  </a:lnTo>
                  <a:lnTo>
                    <a:pt x="48018" y="280301"/>
                  </a:lnTo>
                  <a:lnTo>
                    <a:pt x="19469" y="323062"/>
                  </a:lnTo>
                  <a:lnTo>
                    <a:pt x="0" y="340817"/>
                  </a:lnTo>
                  <a:lnTo>
                    <a:pt x="0" y="359371"/>
                  </a:lnTo>
                  <a:lnTo>
                    <a:pt x="110109" y="359371"/>
                  </a:lnTo>
                  <a:lnTo>
                    <a:pt x="110109" y="215315"/>
                  </a:lnTo>
                  <a:lnTo>
                    <a:pt x="230568" y="215315"/>
                  </a:lnTo>
                  <a:lnTo>
                    <a:pt x="230568" y="358990"/>
                  </a:lnTo>
                  <a:lnTo>
                    <a:pt x="238506" y="359765"/>
                  </a:lnTo>
                  <a:lnTo>
                    <a:pt x="245465" y="359994"/>
                  </a:lnTo>
                  <a:lnTo>
                    <a:pt x="251472" y="359054"/>
                  </a:lnTo>
                  <a:lnTo>
                    <a:pt x="255295" y="356120"/>
                  </a:lnTo>
                  <a:lnTo>
                    <a:pt x="255917" y="352526"/>
                  </a:lnTo>
                  <a:lnTo>
                    <a:pt x="335661" y="138734"/>
                  </a:lnTo>
                  <a:lnTo>
                    <a:pt x="338302" y="130594"/>
                  </a:lnTo>
                  <a:lnTo>
                    <a:pt x="340182" y="122339"/>
                  </a:lnTo>
                  <a:lnTo>
                    <a:pt x="341274" y="113919"/>
                  </a:lnTo>
                  <a:lnTo>
                    <a:pt x="341541" y="105232"/>
                  </a:lnTo>
                  <a:lnTo>
                    <a:pt x="341299" y="81470"/>
                  </a:lnTo>
                  <a:lnTo>
                    <a:pt x="341287" y="6858"/>
                  </a:lnTo>
                  <a:lnTo>
                    <a:pt x="342493" y="3263"/>
                  </a:lnTo>
                  <a:close/>
                </a:path>
                <a:path w="656590" h="360045">
                  <a:moveTo>
                    <a:pt x="656526" y="359524"/>
                  </a:moveTo>
                  <a:lnTo>
                    <a:pt x="634885" y="301383"/>
                  </a:lnTo>
                  <a:lnTo>
                    <a:pt x="615073" y="248170"/>
                  </a:lnTo>
                  <a:lnTo>
                    <a:pt x="614133" y="245656"/>
                  </a:lnTo>
                  <a:lnTo>
                    <a:pt x="559104" y="97815"/>
                  </a:lnTo>
                  <a:lnTo>
                    <a:pt x="538937" y="43637"/>
                  </a:lnTo>
                  <a:lnTo>
                    <a:pt x="538937" y="157797"/>
                  </a:lnTo>
                  <a:lnTo>
                    <a:pt x="493141" y="191846"/>
                  </a:lnTo>
                  <a:lnTo>
                    <a:pt x="499719" y="212344"/>
                  </a:lnTo>
                  <a:lnTo>
                    <a:pt x="502970" y="222618"/>
                  </a:lnTo>
                  <a:lnTo>
                    <a:pt x="506133" y="232905"/>
                  </a:lnTo>
                  <a:lnTo>
                    <a:pt x="507441" y="237261"/>
                  </a:lnTo>
                  <a:lnTo>
                    <a:pt x="510501" y="241350"/>
                  </a:lnTo>
                  <a:lnTo>
                    <a:pt x="508876" y="246354"/>
                  </a:lnTo>
                  <a:lnTo>
                    <a:pt x="511251" y="245656"/>
                  </a:lnTo>
                  <a:lnTo>
                    <a:pt x="510451" y="247015"/>
                  </a:lnTo>
                  <a:lnTo>
                    <a:pt x="510044" y="248170"/>
                  </a:lnTo>
                  <a:lnTo>
                    <a:pt x="508965" y="248056"/>
                  </a:lnTo>
                  <a:lnTo>
                    <a:pt x="508558" y="247484"/>
                  </a:lnTo>
                  <a:lnTo>
                    <a:pt x="508622" y="247218"/>
                  </a:lnTo>
                  <a:lnTo>
                    <a:pt x="508800" y="246430"/>
                  </a:lnTo>
                  <a:lnTo>
                    <a:pt x="499935" y="241604"/>
                  </a:lnTo>
                  <a:lnTo>
                    <a:pt x="491718" y="235788"/>
                  </a:lnTo>
                  <a:lnTo>
                    <a:pt x="483755" y="229616"/>
                  </a:lnTo>
                  <a:lnTo>
                    <a:pt x="475615" y="223697"/>
                  </a:lnTo>
                  <a:lnTo>
                    <a:pt x="471411" y="220903"/>
                  </a:lnTo>
                  <a:lnTo>
                    <a:pt x="467360" y="217868"/>
                  </a:lnTo>
                  <a:lnTo>
                    <a:pt x="462508" y="214426"/>
                  </a:lnTo>
                  <a:lnTo>
                    <a:pt x="416902" y="247218"/>
                  </a:lnTo>
                  <a:lnTo>
                    <a:pt x="414896" y="245414"/>
                  </a:lnTo>
                  <a:lnTo>
                    <a:pt x="431812" y="191782"/>
                  </a:lnTo>
                  <a:lnTo>
                    <a:pt x="383552" y="156095"/>
                  </a:lnTo>
                  <a:lnTo>
                    <a:pt x="443280" y="156095"/>
                  </a:lnTo>
                  <a:lnTo>
                    <a:pt x="462407" y="97815"/>
                  </a:lnTo>
                  <a:lnTo>
                    <a:pt x="481609" y="155625"/>
                  </a:lnTo>
                  <a:lnTo>
                    <a:pt x="537781" y="155625"/>
                  </a:lnTo>
                  <a:lnTo>
                    <a:pt x="538937" y="157797"/>
                  </a:lnTo>
                  <a:lnTo>
                    <a:pt x="538937" y="43637"/>
                  </a:lnTo>
                  <a:lnTo>
                    <a:pt x="522693" y="0"/>
                  </a:lnTo>
                  <a:lnTo>
                    <a:pt x="401078" y="0"/>
                  </a:lnTo>
                  <a:lnTo>
                    <a:pt x="267385" y="359244"/>
                  </a:lnTo>
                  <a:lnTo>
                    <a:pt x="380580" y="359244"/>
                  </a:lnTo>
                  <a:lnTo>
                    <a:pt x="385025" y="344335"/>
                  </a:lnTo>
                  <a:lnTo>
                    <a:pt x="389191" y="329641"/>
                  </a:lnTo>
                  <a:lnTo>
                    <a:pt x="393484" y="315290"/>
                  </a:lnTo>
                  <a:lnTo>
                    <a:pt x="398272" y="301383"/>
                  </a:lnTo>
                  <a:lnTo>
                    <a:pt x="522884" y="301383"/>
                  </a:lnTo>
                  <a:lnTo>
                    <a:pt x="527481" y="316547"/>
                  </a:lnTo>
                  <a:lnTo>
                    <a:pt x="531495" y="331571"/>
                  </a:lnTo>
                  <a:lnTo>
                    <a:pt x="535927" y="346036"/>
                  </a:lnTo>
                  <a:lnTo>
                    <a:pt x="541845" y="359524"/>
                  </a:lnTo>
                  <a:lnTo>
                    <a:pt x="656526" y="359524"/>
                  </a:lnTo>
                  <a:close/>
                </a:path>
              </a:pathLst>
            </a:custGeom>
            <a:solidFill>
              <a:srgbClr val="42556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1522176" y="263880"/>
              <a:ext cx="391160" cy="375285"/>
            </a:xfrm>
            <a:custGeom>
              <a:avLst/>
              <a:gdLst/>
              <a:ahLst/>
              <a:cxnLst/>
              <a:rect l="l" t="t" r="r" b="b"/>
              <a:pathLst>
                <a:path w="391159" h="375284">
                  <a:moveTo>
                    <a:pt x="390753" y="239763"/>
                  </a:moveTo>
                  <a:lnTo>
                    <a:pt x="378155" y="241795"/>
                  </a:lnTo>
                  <a:lnTo>
                    <a:pt x="365747" y="243344"/>
                  </a:lnTo>
                  <a:lnTo>
                    <a:pt x="353415" y="243941"/>
                  </a:lnTo>
                  <a:lnTo>
                    <a:pt x="341033" y="243154"/>
                  </a:lnTo>
                  <a:lnTo>
                    <a:pt x="326313" y="240004"/>
                  </a:lnTo>
                  <a:lnTo>
                    <a:pt x="312394" y="234937"/>
                  </a:lnTo>
                  <a:lnTo>
                    <a:pt x="299034" y="228523"/>
                  </a:lnTo>
                  <a:lnTo>
                    <a:pt x="285991" y="221322"/>
                  </a:lnTo>
                  <a:lnTo>
                    <a:pt x="274637" y="216382"/>
                  </a:lnTo>
                  <a:lnTo>
                    <a:pt x="263486" y="214782"/>
                  </a:lnTo>
                  <a:lnTo>
                    <a:pt x="252310" y="216662"/>
                  </a:lnTo>
                  <a:lnTo>
                    <a:pt x="240868" y="222148"/>
                  </a:lnTo>
                  <a:lnTo>
                    <a:pt x="207657" y="242747"/>
                  </a:lnTo>
                  <a:lnTo>
                    <a:pt x="104762" y="305384"/>
                  </a:lnTo>
                  <a:lnTo>
                    <a:pt x="101130" y="306412"/>
                  </a:lnTo>
                  <a:lnTo>
                    <a:pt x="100177" y="311632"/>
                  </a:lnTo>
                  <a:lnTo>
                    <a:pt x="125488" y="375221"/>
                  </a:lnTo>
                  <a:lnTo>
                    <a:pt x="201104" y="325374"/>
                  </a:lnTo>
                  <a:lnTo>
                    <a:pt x="222338" y="311835"/>
                  </a:lnTo>
                  <a:lnTo>
                    <a:pt x="265899" y="286689"/>
                  </a:lnTo>
                  <a:lnTo>
                    <a:pt x="303949" y="269646"/>
                  </a:lnTo>
                  <a:lnTo>
                    <a:pt x="318084" y="268782"/>
                  </a:lnTo>
                  <a:lnTo>
                    <a:pt x="330873" y="272516"/>
                  </a:lnTo>
                  <a:lnTo>
                    <a:pt x="342506" y="280720"/>
                  </a:lnTo>
                  <a:lnTo>
                    <a:pt x="353644" y="289179"/>
                  </a:lnTo>
                  <a:lnTo>
                    <a:pt x="365023" y="293509"/>
                  </a:lnTo>
                  <a:lnTo>
                    <a:pt x="377190" y="293662"/>
                  </a:lnTo>
                  <a:lnTo>
                    <a:pt x="390753" y="289560"/>
                  </a:lnTo>
                  <a:lnTo>
                    <a:pt x="390753" y="239763"/>
                  </a:lnTo>
                  <a:close/>
                </a:path>
                <a:path w="391159" h="375284">
                  <a:moveTo>
                    <a:pt x="391045" y="138963"/>
                  </a:moveTo>
                  <a:lnTo>
                    <a:pt x="368960" y="143967"/>
                  </a:lnTo>
                  <a:lnTo>
                    <a:pt x="340842" y="151841"/>
                  </a:lnTo>
                  <a:lnTo>
                    <a:pt x="319735" y="154393"/>
                  </a:lnTo>
                  <a:lnTo>
                    <a:pt x="298538" y="153085"/>
                  </a:lnTo>
                  <a:lnTo>
                    <a:pt x="277164" y="147269"/>
                  </a:lnTo>
                  <a:lnTo>
                    <a:pt x="259753" y="140944"/>
                  </a:lnTo>
                  <a:lnTo>
                    <a:pt x="224599" y="129171"/>
                  </a:lnTo>
                  <a:lnTo>
                    <a:pt x="207086" y="123088"/>
                  </a:lnTo>
                  <a:lnTo>
                    <a:pt x="193941" y="119748"/>
                  </a:lnTo>
                  <a:lnTo>
                    <a:pt x="181025" y="119189"/>
                  </a:lnTo>
                  <a:lnTo>
                    <a:pt x="168198" y="121107"/>
                  </a:lnTo>
                  <a:lnTo>
                    <a:pt x="118541" y="142214"/>
                  </a:lnTo>
                  <a:lnTo>
                    <a:pt x="66294" y="172148"/>
                  </a:lnTo>
                  <a:lnTo>
                    <a:pt x="49530" y="183692"/>
                  </a:lnTo>
                  <a:lnTo>
                    <a:pt x="75107" y="248043"/>
                  </a:lnTo>
                  <a:lnTo>
                    <a:pt x="114312" y="220522"/>
                  </a:lnTo>
                  <a:lnTo>
                    <a:pt x="141224" y="203200"/>
                  </a:lnTo>
                  <a:lnTo>
                    <a:pt x="168973" y="187286"/>
                  </a:lnTo>
                  <a:lnTo>
                    <a:pt x="197827" y="173189"/>
                  </a:lnTo>
                  <a:lnTo>
                    <a:pt x="213245" y="167830"/>
                  </a:lnTo>
                  <a:lnTo>
                    <a:pt x="228180" y="166090"/>
                  </a:lnTo>
                  <a:lnTo>
                    <a:pt x="242874" y="168605"/>
                  </a:lnTo>
                  <a:lnTo>
                    <a:pt x="257517" y="175996"/>
                  </a:lnTo>
                  <a:lnTo>
                    <a:pt x="263436" y="179578"/>
                  </a:lnTo>
                  <a:lnTo>
                    <a:pt x="269684" y="182676"/>
                  </a:lnTo>
                  <a:lnTo>
                    <a:pt x="282536" y="188214"/>
                  </a:lnTo>
                  <a:lnTo>
                    <a:pt x="299148" y="194005"/>
                  </a:lnTo>
                  <a:lnTo>
                    <a:pt x="316052" y="197192"/>
                  </a:lnTo>
                  <a:lnTo>
                    <a:pt x="333235" y="197789"/>
                  </a:lnTo>
                  <a:lnTo>
                    <a:pt x="350710" y="195770"/>
                  </a:lnTo>
                  <a:lnTo>
                    <a:pt x="357759" y="194449"/>
                  </a:lnTo>
                  <a:lnTo>
                    <a:pt x="364883" y="191858"/>
                  </a:lnTo>
                  <a:lnTo>
                    <a:pt x="379806" y="192684"/>
                  </a:lnTo>
                  <a:lnTo>
                    <a:pt x="385381" y="189534"/>
                  </a:lnTo>
                  <a:lnTo>
                    <a:pt x="391045" y="185000"/>
                  </a:lnTo>
                  <a:lnTo>
                    <a:pt x="391045" y="138963"/>
                  </a:lnTo>
                  <a:close/>
                </a:path>
                <a:path w="391159" h="375284">
                  <a:moveTo>
                    <a:pt x="391134" y="0"/>
                  </a:moveTo>
                  <a:lnTo>
                    <a:pt x="347065" y="5245"/>
                  </a:lnTo>
                  <a:lnTo>
                    <a:pt x="340042" y="4864"/>
                  </a:lnTo>
                  <a:lnTo>
                    <a:pt x="311734" y="15760"/>
                  </a:lnTo>
                  <a:lnTo>
                    <a:pt x="238975" y="44627"/>
                  </a:lnTo>
                  <a:lnTo>
                    <a:pt x="232498" y="46164"/>
                  </a:lnTo>
                  <a:lnTo>
                    <a:pt x="226288" y="48387"/>
                  </a:lnTo>
                  <a:lnTo>
                    <a:pt x="210604" y="52120"/>
                  </a:lnTo>
                  <a:lnTo>
                    <a:pt x="195262" y="52184"/>
                  </a:lnTo>
                  <a:lnTo>
                    <a:pt x="180238" y="48907"/>
                  </a:lnTo>
                  <a:lnTo>
                    <a:pt x="165468" y="42672"/>
                  </a:lnTo>
                  <a:lnTo>
                    <a:pt x="143560" y="33070"/>
                  </a:lnTo>
                  <a:lnTo>
                    <a:pt x="121183" y="27419"/>
                  </a:lnTo>
                  <a:lnTo>
                    <a:pt x="74434" y="31419"/>
                  </a:lnTo>
                  <a:lnTo>
                    <a:pt x="33324" y="46278"/>
                  </a:lnTo>
                  <a:lnTo>
                    <a:pt x="13208" y="55422"/>
                  </a:lnTo>
                  <a:lnTo>
                    <a:pt x="4737" y="56083"/>
                  </a:lnTo>
                  <a:lnTo>
                    <a:pt x="0" y="62420"/>
                  </a:lnTo>
                  <a:lnTo>
                    <a:pt x="23977" y="118275"/>
                  </a:lnTo>
                  <a:lnTo>
                    <a:pt x="42316" y="107937"/>
                  </a:lnTo>
                  <a:lnTo>
                    <a:pt x="60680" y="98539"/>
                  </a:lnTo>
                  <a:lnTo>
                    <a:pt x="98298" y="83185"/>
                  </a:lnTo>
                  <a:lnTo>
                    <a:pt x="142481" y="72593"/>
                  </a:lnTo>
                  <a:lnTo>
                    <a:pt x="164998" y="71450"/>
                  </a:lnTo>
                  <a:lnTo>
                    <a:pt x="187871" y="74206"/>
                  </a:lnTo>
                  <a:lnTo>
                    <a:pt x="203974" y="79108"/>
                  </a:lnTo>
                  <a:lnTo>
                    <a:pt x="219240" y="85979"/>
                  </a:lnTo>
                  <a:lnTo>
                    <a:pt x="254660" y="104863"/>
                  </a:lnTo>
                  <a:lnTo>
                    <a:pt x="259626" y="105740"/>
                  </a:lnTo>
                  <a:lnTo>
                    <a:pt x="284975" y="97091"/>
                  </a:lnTo>
                  <a:lnTo>
                    <a:pt x="344766" y="79349"/>
                  </a:lnTo>
                  <a:lnTo>
                    <a:pt x="356425" y="76136"/>
                  </a:lnTo>
                  <a:lnTo>
                    <a:pt x="368173" y="73190"/>
                  </a:lnTo>
                  <a:lnTo>
                    <a:pt x="379806" y="69888"/>
                  </a:lnTo>
                  <a:lnTo>
                    <a:pt x="391134" y="65595"/>
                  </a:lnTo>
                  <a:lnTo>
                    <a:pt x="391134" y="0"/>
                  </a:lnTo>
                  <a:close/>
                </a:path>
              </a:pathLst>
            </a:custGeom>
            <a:solidFill>
              <a:srgbClr val="BD203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1475651" y="553587"/>
              <a:ext cx="3175" cy="2540"/>
            </a:xfrm>
            <a:custGeom>
              <a:avLst/>
              <a:gdLst/>
              <a:ahLst/>
              <a:cxnLst/>
              <a:rect l="l" t="t" r="r" b="b"/>
              <a:pathLst>
                <a:path w="3175" h="2540">
                  <a:moveTo>
                    <a:pt x="2701" y="0"/>
                  </a:moveTo>
                  <a:lnTo>
                    <a:pt x="309" y="695"/>
                  </a:lnTo>
                  <a:lnTo>
                    <a:pt x="0" y="1824"/>
                  </a:lnTo>
                  <a:lnTo>
                    <a:pt x="394" y="2399"/>
                  </a:lnTo>
                  <a:lnTo>
                    <a:pt x="1485" y="2509"/>
                  </a:lnTo>
                  <a:lnTo>
                    <a:pt x="1901" y="1363"/>
                  </a:lnTo>
                  <a:close/>
                </a:path>
              </a:pathLst>
            </a:custGeom>
            <a:solidFill>
              <a:srgbClr val="E9E9E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413704" y="4102100"/>
            <a:ext cx="3472815" cy="1330325"/>
          </a:xfrm>
          <a:prstGeom prst="rect">
            <a:avLst/>
          </a:prstGeom>
        </p:spPr>
        <p:txBody>
          <a:bodyPr vert="horz" wrap="square" lIns="0" tIns="793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25"/>
              </a:spcBef>
            </a:pPr>
            <a:r>
              <a:rPr sz="1800" b="1" spc="-10" dirty="0">
                <a:solidFill>
                  <a:srgbClr val="C00000"/>
                </a:solidFill>
                <a:latin typeface="Arial"/>
                <a:cs typeface="Arial"/>
              </a:rPr>
              <a:t>EXTRACT</a:t>
            </a:r>
            <a:endParaRPr sz="1800">
              <a:latin typeface="Arial"/>
              <a:cs typeface="Arial"/>
            </a:endParaRPr>
          </a:p>
          <a:p>
            <a:pPr marL="297815" marR="5080" indent="-285750">
              <a:lnSpc>
                <a:spcPct val="102200"/>
              </a:lnSpc>
              <a:spcBef>
                <a:spcPts val="480"/>
              </a:spcBef>
              <a:buFont typeface="Arial"/>
              <a:buChar char="•"/>
              <a:tabLst>
                <a:tab pos="297815" algn="l"/>
                <a:tab pos="298450" algn="l"/>
              </a:tabLst>
            </a:pP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Extract</a:t>
            </a:r>
            <a:r>
              <a:rPr sz="1800" b="1" spc="-1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from</a:t>
            </a:r>
            <a:r>
              <a:rPr sz="1800" b="1" spc="-1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burning</a:t>
            </a:r>
            <a:r>
              <a:rPr sz="1800" b="1" spc="-1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2E3334"/>
                </a:solidFill>
                <a:latin typeface="Arial"/>
                <a:cs typeface="Arial"/>
              </a:rPr>
              <a:t>vehicle, 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building, or </a:t>
            </a:r>
            <a:r>
              <a:rPr sz="1800" b="1" spc="-20" dirty="0">
                <a:solidFill>
                  <a:srgbClr val="2E3334"/>
                </a:solidFill>
                <a:latin typeface="Arial"/>
                <a:cs typeface="Arial"/>
              </a:rPr>
              <a:t>area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30"/>
              </a:spcBef>
            </a:pP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STOP</a:t>
            </a:r>
            <a:r>
              <a:rPr sz="1800" b="1" spc="-5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THE</a:t>
            </a:r>
            <a:r>
              <a:rPr sz="1800" b="1" spc="-2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BURNING</a:t>
            </a:r>
            <a:r>
              <a:rPr sz="18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C00000"/>
                </a:solidFill>
                <a:latin typeface="Arial"/>
                <a:cs typeface="Arial"/>
              </a:rPr>
              <a:t>PROCESS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18" name="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1371600"/>
            <a:ext cx="4593336" cy="2697480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4711700" y="959611"/>
            <a:ext cx="27692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solidFill>
                  <a:srgbClr val="C00000"/>
                </a:solidFill>
                <a:latin typeface="Arial"/>
                <a:cs typeface="Arial"/>
              </a:rPr>
              <a:t>BURN </a:t>
            </a:r>
            <a:r>
              <a:rPr sz="3600" b="1" spc="-20" dirty="0">
                <a:latin typeface="Arial"/>
                <a:cs typeface="Arial"/>
              </a:rPr>
              <a:t>CARE</a:t>
            </a:r>
            <a:endParaRPr sz="3600">
              <a:latin typeface="Arial"/>
              <a:cs typeface="Arial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title"/>
          </p:nvPr>
        </p:nvSpPr>
        <p:spPr>
          <a:xfrm>
            <a:off x="4371658" y="298196"/>
            <a:ext cx="34480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767171"/>
                </a:solidFill>
              </a:rPr>
              <a:t>SECONDARY</a:t>
            </a:r>
            <a:r>
              <a:rPr sz="2400" spc="-160" dirty="0">
                <a:solidFill>
                  <a:srgbClr val="767171"/>
                </a:solidFill>
              </a:rPr>
              <a:t> </a:t>
            </a:r>
            <a:r>
              <a:rPr sz="2400" spc="-10" dirty="0">
                <a:solidFill>
                  <a:srgbClr val="767171"/>
                </a:solidFill>
              </a:rPr>
              <a:t>INJURIES</a:t>
            </a:r>
            <a:endParaRPr sz="2400"/>
          </a:p>
        </p:txBody>
      </p:sp>
      <p:sp>
        <p:nvSpPr>
          <p:cNvPr id="21" name="object 21"/>
          <p:cNvSpPr txBox="1"/>
          <p:nvPr/>
        </p:nvSpPr>
        <p:spPr>
          <a:xfrm>
            <a:off x="4763585" y="4175252"/>
            <a:ext cx="3241040" cy="1259840"/>
          </a:xfrm>
          <a:prstGeom prst="rect">
            <a:avLst/>
          </a:prstGeom>
        </p:spPr>
        <p:txBody>
          <a:bodyPr vert="horz" wrap="square" lIns="0" tIns="825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1800" b="1" spc="-10" dirty="0">
                <a:solidFill>
                  <a:srgbClr val="C00000"/>
                </a:solidFill>
                <a:latin typeface="Arial"/>
                <a:cs typeface="Arial"/>
              </a:rPr>
              <a:t>COVER</a:t>
            </a:r>
            <a:endParaRPr sz="1800">
              <a:latin typeface="Arial"/>
              <a:cs typeface="Arial"/>
            </a:endParaRPr>
          </a:p>
          <a:p>
            <a:pPr marL="297815" marR="5080" indent="-285115">
              <a:lnSpc>
                <a:spcPct val="99400"/>
              </a:lnSpc>
              <a:spcBef>
                <a:spcPts val="565"/>
              </a:spcBef>
              <a:buClr>
                <a:srgbClr val="F16232"/>
              </a:buClr>
              <a:buChar char="■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Cover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burn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area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with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35" dirty="0">
                <a:latin typeface="Arial"/>
                <a:cs typeface="Arial"/>
              </a:rPr>
              <a:t>dry, </a:t>
            </a:r>
            <a:r>
              <a:rPr sz="1800" dirty="0">
                <a:latin typeface="Arial"/>
                <a:cs typeface="Arial"/>
              </a:rPr>
              <a:t>sterile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dressings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for</a:t>
            </a:r>
            <a:r>
              <a:rPr sz="1800" spc="-10" dirty="0">
                <a:latin typeface="Arial"/>
                <a:cs typeface="Arial"/>
              </a:rPr>
              <a:t> general burns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22" name="object 2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721352" y="1816607"/>
            <a:ext cx="3480815" cy="2264664"/>
          </a:xfrm>
          <a:prstGeom prst="rect">
            <a:avLst/>
          </a:prstGeom>
        </p:spPr>
      </p:pic>
      <p:sp>
        <p:nvSpPr>
          <p:cNvPr id="23" name="object 23"/>
          <p:cNvSpPr/>
          <p:nvPr/>
        </p:nvSpPr>
        <p:spPr>
          <a:xfrm>
            <a:off x="3713247" y="5866377"/>
            <a:ext cx="5549900" cy="876300"/>
          </a:xfrm>
          <a:custGeom>
            <a:avLst/>
            <a:gdLst/>
            <a:ahLst/>
            <a:cxnLst/>
            <a:rect l="l" t="t" r="r" b="b"/>
            <a:pathLst>
              <a:path w="5549900" h="876300">
                <a:moveTo>
                  <a:pt x="5449075" y="0"/>
                </a:moveTo>
                <a:lnTo>
                  <a:pt x="100547" y="0"/>
                </a:lnTo>
                <a:lnTo>
                  <a:pt x="61409" y="7901"/>
                </a:lnTo>
                <a:lnTo>
                  <a:pt x="29449" y="29449"/>
                </a:lnTo>
                <a:lnTo>
                  <a:pt x="7901" y="61410"/>
                </a:lnTo>
                <a:lnTo>
                  <a:pt x="0" y="100548"/>
                </a:lnTo>
                <a:lnTo>
                  <a:pt x="0" y="775213"/>
                </a:lnTo>
                <a:lnTo>
                  <a:pt x="7901" y="814350"/>
                </a:lnTo>
                <a:lnTo>
                  <a:pt x="29449" y="846311"/>
                </a:lnTo>
                <a:lnTo>
                  <a:pt x="61409" y="867859"/>
                </a:lnTo>
                <a:lnTo>
                  <a:pt x="100547" y="875761"/>
                </a:lnTo>
                <a:lnTo>
                  <a:pt x="5449075" y="875761"/>
                </a:lnTo>
                <a:lnTo>
                  <a:pt x="5488213" y="867859"/>
                </a:lnTo>
                <a:lnTo>
                  <a:pt x="5520173" y="846311"/>
                </a:lnTo>
                <a:lnTo>
                  <a:pt x="5541721" y="814350"/>
                </a:lnTo>
                <a:lnTo>
                  <a:pt x="5549623" y="775213"/>
                </a:lnTo>
                <a:lnTo>
                  <a:pt x="5549623" y="100548"/>
                </a:lnTo>
                <a:lnTo>
                  <a:pt x="5541721" y="61410"/>
                </a:lnTo>
                <a:lnTo>
                  <a:pt x="5520173" y="29449"/>
                </a:lnTo>
                <a:lnTo>
                  <a:pt x="5488213" y="7901"/>
                </a:lnTo>
                <a:lnTo>
                  <a:pt x="5449075" y="0"/>
                </a:lnTo>
                <a:close/>
              </a:path>
            </a:pathLst>
          </a:custGeom>
          <a:solidFill>
            <a:srgbClr val="FFF4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4716261" y="6153403"/>
            <a:ext cx="44837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Be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sure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assess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MARCH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before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burn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care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3907535" y="5995415"/>
            <a:ext cx="725805" cy="603885"/>
            <a:chOff x="3907535" y="5995415"/>
            <a:chExt cx="725805" cy="603885"/>
          </a:xfrm>
        </p:grpSpPr>
        <p:sp>
          <p:nvSpPr>
            <p:cNvPr id="26" name="object 26"/>
            <p:cNvSpPr/>
            <p:nvPr/>
          </p:nvSpPr>
          <p:spPr>
            <a:xfrm>
              <a:off x="3963061" y="6046346"/>
              <a:ext cx="614680" cy="502284"/>
            </a:xfrm>
            <a:custGeom>
              <a:avLst/>
              <a:gdLst/>
              <a:ahLst/>
              <a:cxnLst/>
              <a:rect l="l" t="t" r="r" b="b"/>
              <a:pathLst>
                <a:path w="614679" h="502284">
                  <a:moveTo>
                    <a:pt x="307286" y="0"/>
                  </a:moveTo>
                  <a:lnTo>
                    <a:pt x="0" y="501716"/>
                  </a:lnTo>
                  <a:lnTo>
                    <a:pt x="614573" y="501716"/>
                  </a:lnTo>
                  <a:lnTo>
                    <a:pt x="307286" y="0"/>
                  </a:lnTo>
                  <a:close/>
                </a:path>
              </a:pathLst>
            </a:custGeom>
            <a:solidFill>
              <a:srgbClr val="FFC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" name="object 2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907535" y="5995415"/>
              <a:ext cx="725424" cy="603504"/>
            </a:xfrm>
            <a:prstGeom prst="rect">
              <a:avLst/>
            </a:prstGeom>
          </p:spPr>
        </p:pic>
      </p:grpSp>
      <p:pic>
        <p:nvPicPr>
          <p:cNvPr id="28" name="object 2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8378952" y="2572511"/>
            <a:ext cx="3480815" cy="1072895"/>
          </a:xfrm>
          <a:prstGeom prst="rect">
            <a:avLst/>
          </a:prstGeom>
        </p:spPr>
      </p:pic>
      <p:sp>
        <p:nvSpPr>
          <p:cNvPr id="29" name="object 29"/>
          <p:cNvSpPr/>
          <p:nvPr/>
        </p:nvSpPr>
        <p:spPr>
          <a:xfrm>
            <a:off x="4839030" y="4679455"/>
            <a:ext cx="0" cy="421005"/>
          </a:xfrm>
          <a:custGeom>
            <a:avLst/>
            <a:gdLst/>
            <a:ahLst/>
            <a:cxnLst/>
            <a:rect l="l" t="t" r="r" b="b"/>
            <a:pathLst>
              <a:path h="421004">
                <a:moveTo>
                  <a:pt x="0" y="420584"/>
                </a:moveTo>
                <a:lnTo>
                  <a:pt x="1" y="0"/>
                </a:lnTo>
              </a:path>
            </a:pathLst>
          </a:custGeom>
          <a:ln w="12065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 txBox="1"/>
          <p:nvPr/>
        </p:nvSpPr>
        <p:spPr>
          <a:xfrm>
            <a:off x="8518811" y="4214876"/>
            <a:ext cx="3258185" cy="1186815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615315">
              <a:lnSpc>
                <a:spcPts val="2090"/>
              </a:lnSpc>
              <a:spcBef>
                <a:spcPts val="225"/>
              </a:spcBef>
            </a:pP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WHITE</a:t>
            </a:r>
            <a:r>
              <a:rPr sz="1800" b="1" spc="-3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PHOSPHORUS</a:t>
            </a:r>
            <a:r>
              <a:rPr sz="18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0" dirty="0">
                <a:solidFill>
                  <a:srgbClr val="C00000"/>
                </a:solidFill>
                <a:latin typeface="Arial"/>
                <a:cs typeface="Arial"/>
              </a:rPr>
              <a:t>=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WET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C00000"/>
                </a:solidFill>
                <a:latin typeface="Arial"/>
                <a:cs typeface="Arial"/>
              </a:rPr>
              <a:t>DRESSING</a:t>
            </a:r>
            <a:endParaRPr sz="1800">
              <a:latin typeface="Arial"/>
              <a:cs typeface="Arial"/>
            </a:endParaRPr>
          </a:p>
          <a:p>
            <a:pPr marL="297815" marR="5080" indent="-285115">
              <a:lnSpc>
                <a:spcPts val="2090"/>
              </a:lnSpc>
              <a:spcBef>
                <a:spcPts val="715"/>
              </a:spcBef>
              <a:buClr>
                <a:srgbClr val="F16232"/>
              </a:buClr>
              <a:buChar char="■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Eliminate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wound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contact</a:t>
            </a:r>
            <a:r>
              <a:rPr sz="1800" spc="-20" dirty="0">
                <a:latin typeface="Arial"/>
                <a:cs typeface="Arial"/>
              </a:rPr>
              <a:t> with </a:t>
            </a:r>
            <a:r>
              <a:rPr sz="1800" spc="-10" dirty="0">
                <a:latin typeface="Arial"/>
                <a:cs typeface="Arial"/>
              </a:rPr>
              <a:t>oxygen</a:t>
            </a:r>
            <a:endParaRPr sz="1800">
              <a:latin typeface="Arial"/>
              <a:cs typeface="Arial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8583168" y="4909321"/>
            <a:ext cx="0" cy="421005"/>
          </a:xfrm>
          <a:custGeom>
            <a:avLst/>
            <a:gdLst/>
            <a:ahLst/>
            <a:cxnLst/>
            <a:rect l="l" t="t" r="r" b="b"/>
            <a:pathLst>
              <a:path h="421004">
                <a:moveTo>
                  <a:pt x="0" y="420584"/>
                </a:moveTo>
                <a:lnTo>
                  <a:pt x="1" y="0"/>
                </a:lnTo>
              </a:path>
            </a:pathLst>
          </a:custGeom>
          <a:ln w="12065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478935" y="4488737"/>
            <a:ext cx="0" cy="611505"/>
          </a:xfrm>
          <a:custGeom>
            <a:avLst/>
            <a:gdLst/>
            <a:ahLst/>
            <a:cxnLst/>
            <a:rect l="l" t="t" r="r" b="b"/>
            <a:pathLst>
              <a:path h="611504">
                <a:moveTo>
                  <a:pt x="0" y="611302"/>
                </a:moveTo>
                <a:lnTo>
                  <a:pt x="1" y="0"/>
                </a:lnTo>
              </a:path>
            </a:pathLst>
          </a:custGeom>
          <a:ln w="12065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24</a:t>
            </a:fld>
            <a:endParaRPr spc="-25" dirty="0"/>
          </a:p>
        </p:txBody>
      </p:sp>
      <p:sp>
        <p:nvSpPr>
          <p:cNvPr id="34" name="object 3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0967087" y="263878"/>
            <a:ext cx="946785" cy="404495"/>
            <a:chOff x="10967087" y="263878"/>
            <a:chExt cx="946785" cy="404495"/>
          </a:xfrm>
        </p:grpSpPr>
        <p:sp>
          <p:nvSpPr>
            <p:cNvPr id="3" name="object 3"/>
            <p:cNvSpPr/>
            <p:nvPr/>
          </p:nvSpPr>
          <p:spPr>
            <a:xfrm>
              <a:off x="11234474" y="305153"/>
              <a:ext cx="389255" cy="362585"/>
            </a:xfrm>
            <a:custGeom>
              <a:avLst/>
              <a:gdLst/>
              <a:ahLst/>
              <a:cxnLst/>
              <a:rect l="l" t="t" r="r" b="b"/>
              <a:pathLst>
                <a:path w="389254" h="362584">
                  <a:moveTo>
                    <a:pt x="255315" y="0"/>
                  </a:moveTo>
                  <a:lnTo>
                    <a:pt x="133697" y="0"/>
                  </a:lnTo>
                  <a:lnTo>
                    <a:pt x="0" y="358962"/>
                  </a:lnTo>
                  <a:lnTo>
                    <a:pt x="113197" y="358962"/>
                  </a:lnTo>
                  <a:lnTo>
                    <a:pt x="121811" y="330001"/>
                  </a:lnTo>
                  <a:lnTo>
                    <a:pt x="126095" y="316285"/>
                  </a:lnTo>
                  <a:lnTo>
                    <a:pt x="130891" y="303486"/>
                  </a:lnTo>
                  <a:lnTo>
                    <a:pt x="255502" y="303486"/>
                  </a:lnTo>
                  <a:lnTo>
                    <a:pt x="260103" y="318171"/>
                  </a:lnTo>
                  <a:lnTo>
                    <a:pt x="264105" y="332856"/>
                  </a:lnTo>
                  <a:lnTo>
                    <a:pt x="268545" y="347540"/>
                  </a:lnTo>
                  <a:lnTo>
                    <a:pt x="274460" y="362225"/>
                  </a:lnTo>
                  <a:lnTo>
                    <a:pt x="389144" y="362225"/>
                  </a:lnTo>
                  <a:lnTo>
                    <a:pt x="255315" y="0"/>
                  </a:lnTo>
                  <a:close/>
                </a:path>
              </a:pathLst>
            </a:custGeom>
            <a:solidFill>
              <a:srgbClr val="4E6E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304408" y="367155"/>
              <a:ext cx="234950" cy="219710"/>
            </a:xfrm>
            <a:custGeom>
              <a:avLst/>
              <a:gdLst/>
              <a:ahLst/>
              <a:cxnLst/>
              <a:rect l="l" t="t" r="r" b="b"/>
              <a:pathLst>
                <a:path w="234950" h="219709">
                  <a:moveTo>
                    <a:pt x="64794" y="0"/>
                  </a:moveTo>
                  <a:lnTo>
                    <a:pt x="0" y="191719"/>
                  </a:lnTo>
                  <a:lnTo>
                    <a:pt x="117416" y="219276"/>
                  </a:lnTo>
                  <a:lnTo>
                    <a:pt x="234746" y="204501"/>
                  </a:lnTo>
                  <a:lnTo>
                    <a:pt x="203808" y="38591"/>
                  </a:lnTo>
                  <a:lnTo>
                    <a:pt x="6479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/>
          <p:nvPr/>
        </p:nvSpPr>
        <p:spPr>
          <a:xfrm>
            <a:off x="10790835" y="783221"/>
            <a:ext cx="734060" cy="60325"/>
          </a:xfrm>
          <a:custGeom>
            <a:avLst/>
            <a:gdLst/>
            <a:ahLst/>
            <a:cxnLst/>
            <a:rect l="l" t="t" r="r" b="b"/>
            <a:pathLst>
              <a:path w="734059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734059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734059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734059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734059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734059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734059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734059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734059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734059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734059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734059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734059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734059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1529530" y="783221"/>
            <a:ext cx="258445" cy="60325"/>
          </a:xfrm>
          <a:custGeom>
            <a:avLst/>
            <a:gdLst/>
            <a:ahLst/>
            <a:cxnLst/>
            <a:rect l="l" t="t" r="r" b="b"/>
            <a:pathLst>
              <a:path w="258445" h="60325">
                <a:moveTo>
                  <a:pt x="48361" y="28486"/>
                </a:moveTo>
                <a:lnTo>
                  <a:pt x="28600" y="28486"/>
                </a:lnTo>
                <a:lnTo>
                  <a:pt x="28600" y="34518"/>
                </a:lnTo>
                <a:lnTo>
                  <a:pt x="41605" y="34518"/>
                </a:lnTo>
                <a:lnTo>
                  <a:pt x="41605" y="52400"/>
                </a:lnTo>
                <a:lnTo>
                  <a:pt x="37757" y="53327"/>
                </a:lnTo>
                <a:lnTo>
                  <a:pt x="33820" y="53784"/>
                </a:lnTo>
                <a:lnTo>
                  <a:pt x="22364" y="53784"/>
                </a:lnTo>
                <a:lnTo>
                  <a:pt x="16738" y="51765"/>
                </a:lnTo>
                <a:lnTo>
                  <a:pt x="9080" y="43662"/>
                </a:lnTo>
                <a:lnTo>
                  <a:pt x="7162" y="37719"/>
                </a:lnTo>
                <a:lnTo>
                  <a:pt x="7162" y="22415"/>
                </a:lnTo>
                <a:lnTo>
                  <a:pt x="9144" y="16573"/>
                </a:lnTo>
                <a:lnTo>
                  <a:pt x="17106" y="8153"/>
                </a:lnTo>
                <a:lnTo>
                  <a:pt x="22631" y="6045"/>
                </a:lnTo>
                <a:lnTo>
                  <a:pt x="34569" y="6045"/>
                </a:lnTo>
                <a:lnTo>
                  <a:pt x="39611" y="7150"/>
                </a:lnTo>
                <a:lnTo>
                  <a:pt x="44869" y="9385"/>
                </a:lnTo>
                <a:lnTo>
                  <a:pt x="47498" y="3416"/>
                </a:lnTo>
                <a:lnTo>
                  <a:pt x="42138" y="1143"/>
                </a:lnTo>
                <a:lnTo>
                  <a:pt x="36360" y="0"/>
                </a:lnTo>
                <a:lnTo>
                  <a:pt x="24028" y="0"/>
                </a:lnTo>
                <a:lnTo>
                  <a:pt x="0" y="23837"/>
                </a:lnTo>
                <a:lnTo>
                  <a:pt x="0" y="39306"/>
                </a:lnTo>
                <a:lnTo>
                  <a:pt x="2451" y="46634"/>
                </a:lnTo>
                <a:lnTo>
                  <a:pt x="12268" y="57099"/>
                </a:lnTo>
                <a:lnTo>
                  <a:pt x="19113" y="59715"/>
                </a:lnTo>
                <a:lnTo>
                  <a:pt x="32105" y="59715"/>
                </a:lnTo>
                <a:lnTo>
                  <a:pt x="35801" y="59461"/>
                </a:lnTo>
                <a:lnTo>
                  <a:pt x="42164" y="58445"/>
                </a:lnTo>
                <a:lnTo>
                  <a:pt x="45288" y="57708"/>
                </a:lnTo>
                <a:lnTo>
                  <a:pt x="48361" y="56730"/>
                </a:lnTo>
                <a:lnTo>
                  <a:pt x="48361" y="28486"/>
                </a:lnTo>
                <a:close/>
              </a:path>
              <a:path w="258445" h="60325">
                <a:moveTo>
                  <a:pt x="94742" y="838"/>
                </a:moveTo>
                <a:lnTo>
                  <a:pt x="62331" y="838"/>
                </a:lnTo>
                <a:lnTo>
                  <a:pt x="62331" y="58915"/>
                </a:lnTo>
                <a:lnTo>
                  <a:pt x="94742" y="58915"/>
                </a:lnTo>
                <a:lnTo>
                  <a:pt x="94742" y="52870"/>
                </a:lnTo>
                <a:lnTo>
                  <a:pt x="69088" y="52870"/>
                </a:lnTo>
                <a:lnTo>
                  <a:pt x="69088" y="31508"/>
                </a:lnTo>
                <a:lnTo>
                  <a:pt x="93192" y="31508"/>
                </a:lnTo>
                <a:lnTo>
                  <a:pt x="93192" y="25552"/>
                </a:lnTo>
                <a:lnTo>
                  <a:pt x="69088" y="25552"/>
                </a:lnTo>
                <a:lnTo>
                  <a:pt x="69088" y="6832"/>
                </a:lnTo>
                <a:lnTo>
                  <a:pt x="94742" y="6832"/>
                </a:lnTo>
                <a:lnTo>
                  <a:pt x="94742" y="838"/>
                </a:lnTo>
                <a:close/>
              </a:path>
              <a:path w="258445" h="60325">
                <a:moveTo>
                  <a:pt x="153047" y="838"/>
                </a:moveTo>
                <a:lnTo>
                  <a:pt x="146735" y="838"/>
                </a:lnTo>
                <a:lnTo>
                  <a:pt x="146672" y="35839"/>
                </a:lnTo>
                <a:lnTo>
                  <a:pt x="147281" y="49377"/>
                </a:lnTo>
                <a:lnTo>
                  <a:pt x="146964" y="49377"/>
                </a:lnTo>
                <a:lnTo>
                  <a:pt x="115265" y="838"/>
                </a:lnTo>
                <a:lnTo>
                  <a:pt x="107632" y="838"/>
                </a:lnTo>
                <a:lnTo>
                  <a:pt x="107632" y="58915"/>
                </a:lnTo>
                <a:lnTo>
                  <a:pt x="113880" y="58915"/>
                </a:lnTo>
                <a:lnTo>
                  <a:pt x="113880" y="21132"/>
                </a:lnTo>
                <a:lnTo>
                  <a:pt x="113665" y="15887"/>
                </a:lnTo>
                <a:lnTo>
                  <a:pt x="113233" y="10172"/>
                </a:lnTo>
                <a:lnTo>
                  <a:pt x="113563" y="10172"/>
                </a:lnTo>
                <a:lnTo>
                  <a:pt x="145338" y="58915"/>
                </a:lnTo>
                <a:lnTo>
                  <a:pt x="153047" y="58915"/>
                </a:lnTo>
                <a:lnTo>
                  <a:pt x="153047" y="838"/>
                </a:lnTo>
                <a:close/>
              </a:path>
              <a:path w="258445" h="60325">
                <a:moveTo>
                  <a:pt x="210007" y="3340"/>
                </a:moveTo>
                <a:lnTo>
                  <a:pt x="205447" y="1117"/>
                </a:lnTo>
                <a:lnTo>
                  <a:pt x="200126" y="12"/>
                </a:lnTo>
                <a:lnTo>
                  <a:pt x="188290" y="12"/>
                </a:lnTo>
                <a:lnTo>
                  <a:pt x="166014" y="23812"/>
                </a:lnTo>
                <a:lnTo>
                  <a:pt x="166014" y="39357"/>
                </a:lnTo>
                <a:lnTo>
                  <a:pt x="168351" y="46736"/>
                </a:lnTo>
                <a:lnTo>
                  <a:pt x="177660" y="57111"/>
                </a:lnTo>
                <a:lnTo>
                  <a:pt x="184264" y="59702"/>
                </a:lnTo>
                <a:lnTo>
                  <a:pt x="198742" y="59702"/>
                </a:lnTo>
                <a:lnTo>
                  <a:pt x="203708" y="58953"/>
                </a:lnTo>
                <a:lnTo>
                  <a:pt x="207746" y="57442"/>
                </a:lnTo>
                <a:lnTo>
                  <a:pt x="207746" y="51523"/>
                </a:lnTo>
                <a:lnTo>
                  <a:pt x="202552" y="52984"/>
                </a:lnTo>
                <a:lnTo>
                  <a:pt x="197916" y="53708"/>
                </a:lnTo>
                <a:lnTo>
                  <a:pt x="187261" y="53708"/>
                </a:lnTo>
                <a:lnTo>
                  <a:pt x="182168" y="51638"/>
                </a:lnTo>
                <a:lnTo>
                  <a:pt x="175044" y="43357"/>
                </a:lnTo>
                <a:lnTo>
                  <a:pt x="173253" y="37477"/>
                </a:lnTo>
                <a:lnTo>
                  <a:pt x="173253" y="22491"/>
                </a:lnTo>
                <a:lnTo>
                  <a:pt x="175107" y="16662"/>
                </a:lnTo>
                <a:lnTo>
                  <a:pt x="182511" y="8166"/>
                </a:lnTo>
                <a:lnTo>
                  <a:pt x="187553" y="6045"/>
                </a:lnTo>
                <a:lnTo>
                  <a:pt x="193941" y="6045"/>
                </a:lnTo>
                <a:lnTo>
                  <a:pt x="198348" y="6045"/>
                </a:lnTo>
                <a:lnTo>
                  <a:pt x="202742" y="7073"/>
                </a:lnTo>
                <a:lnTo>
                  <a:pt x="207149" y="9144"/>
                </a:lnTo>
                <a:lnTo>
                  <a:pt x="210007" y="3340"/>
                </a:lnTo>
                <a:close/>
              </a:path>
              <a:path w="258445" h="60325">
                <a:moveTo>
                  <a:pt x="258064" y="838"/>
                </a:moveTo>
                <a:lnTo>
                  <a:pt x="250736" y="838"/>
                </a:lnTo>
                <a:lnTo>
                  <a:pt x="235229" y="29870"/>
                </a:lnTo>
                <a:lnTo>
                  <a:pt x="219837" y="838"/>
                </a:lnTo>
                <a:lnTo>
                  <a:pt x="212432" y="838"/>
                </a:lnTo>
                <a:lnTo>
                  <a:pt x="231813" y="36715"/>
                </a:lnTo>
                <a:lnTo>
                  <a:pt x="231813" y="58915"/>
                </a:lnTo>
                <a:lnTo>
                  <a:pt x="238645" y="58915"/>
                </a:lnTo>
                <a:lnTo>
                  <a:pt x="238645" y="36385"/>
                </a:lnTo>
                <a:lnTo>
                  <a:pt x="258064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" name="object 9"/>
          <p:cNvGrpSpPr/>
          <p:nvPr/>
        </p:nvGrpSpPr>
        <p:grpSpPr>
          <a:xfrm>
            <a:off x="11522182" y="263879"/>
            <a:ext cx="392430" cy="375285"/>
            <a:chOff x="11522182" y="263879"/>
            <a:chExt cx="392430" cy="375285"/>
          </a:xfrm>
        </p:grpSpPr>
        <p:sp>
          <p:nvSpPr>
            <p:cNvPr id="10" name="object 10"/>
            <p:cNvSpPr/>
            <p:nvPr/>
          </p:nvSpPr>
          <p:spPr>
            <a:xfrm>
              <a:off x="11522182" y="263879"/>
              <a:ext cx="392430" cy="375285"/>
            </a:xfrm>
            <a:custGeom>
              <a:avLst/>
              <a:gdLst/>
              <a:ahLst/>
              <a:cxnLst/>
              <a:rect l="l" t="t" r="r" b="b"/>
              <a:pathLst>
                <a:path w="392429" h="375284">
                  <a:moveTo>
                    <a:pt x="177880" y="340639"/>
                  </a:moveTo>
                  <a:lnTo>
                    <a:pt x="111723" y="340639"/>
                  </a:lnTo>
                  <a:lnTo>
                    <a:pt x="125483" y="375213"/>
                  </a:lnTo>
                  <a:lnTo>
                    <a:pt x="177880" y="340639"/>
                  </a:lnTo>
                  <a:close/>
                </a:path>
                <a:path w="392429" h="375284">
                  <a:moveTo>
                    <a:pt x="98211" y="26567"/>
                  </a:moveTo>
                  <a:lnTo>
                    <a:pt x="60621" y="36053"/>
                  </a:lnTo>
                  <a:lnTo>
                    <a:pt x="20023" y="52176"/>
                  </a:lnTo>
                  <a:lnTo>
                    <a:pt x="13214" y="55413"/>
                  </a:lnTo>
                  <a:lnTo>
                    <a:pt x="4734" y="56079"/>
                  </a:lnTo>
                  <a:lnTo>
                    <a:pt x="0" y="62410"/>
                  </a:lnTo>
                  <a:lnTo>
                    <a:pt x="16972" y="101955"/>
                  </a:lnTo>
                  <a:lnTo>
                    <a:pt x="62791" y="217041"/>
                  </a:lnTo>
                  <a:lnTo>
                    <a:pt x="111652" y="340668"/>
                  </a:lnTo>
                  <a:lnTo>
                    <a:pt x="177880" y="340639"/>
                  </a:lnTo>
                  <a:lnTo>
                    <a:pt x="222339" y="311834"/>
                  </a:lnTo>
                  <a:lnTo>
                    <a:pt x="265893" y="286688"/>
                  </a:lnTo>
                  <a:lnTo>
                    <a:pt x="304054" y="269643"/>
                  </a:lnTo>
                  <a:lnTo>
                    <a:pt x="318435" y="268776"/>
                  </a:lnTo>
                  <a:lnTo>
                    <a:pt x="391841" y="268776"/>
                  </a:lnTo>
                  <a:lnTo>
                    <a:pt x="391929" y="185032"/>
                  </a:lnTo>
                  <a:lnTo>
                    <a:pt x="392177" y="185016"/>
                  </a:lnTo>
                  <a:lnTo>
                    <a:pt x="392177" y="138987"/>
                  </a:lnTo>
                  <a:lnTo>
                    <a:pt x="391474" y="138987"/>
                  </a:lnTo>
                  <a:lnTo>
                    <a:pt x="391595" y="65728"/>
                  </a:lnTo>
                  <a:lnTo>
                    <a:pt x="392177" y="65641"/>
                  </a:lnTo>
                  <a:lnTo>
                    <a:pt x="392177" y="52176"/>
                  </a:lnTo>
                  <a:lnTo>
                    <a:pt x="195310" y="52176"/>
                  </a:lnTo>
                  <a:lnTo>
                    <a:pt x="180272" y="48907"/>
                  </a:lnTo>
                  <a:lnTo>
                    <a:pt x="165502" y="42670"/>
                  </a:lnTo>
                  <a:lnTo>
                    <a:pt x="143588" y="33066"/>
                  </a:lnTo>
                  <a:lnTo>
                    <a:pt x="121207" y="27408"/>
                  </a:lnTo>
                  <a:lnTo>
                    <a:pt x="98211" y="26567"/>
                  </a:lnTo>
                  <a:close/>
                </a:path>
                <a:path w="392429" h="375284">
                  <a:moveTo>
                    <a:pt x="391841" y="268776"/>
                  </a:moveTo>
                  <a:lnTo>
                    <a:pt x="318435" y="268776"/>
                  </a:lnTo>
                  <a:lnTo>
                    <a:pt x="331475" y="272512"/>
                  </a:lnTo>
                  <a:lnTo>
                    <a:pt x="343218" y="280715"/>
                  </a:lnTo>
                  <a:lnTo>
                    <a:pt x="354425" y="289171"/>
                  </a:lnTo>
                  <a:lnTo>
                    <a:pt x="365958" y="293506"/>
                  </a:lnTo>
                  <a:lnTo>
                    <a:pt x="378361" y="293656"/>
                  </a:lnTo>
                  <a:lnTo>
                    <a:pt x="392177" y="289554"/>
                  </a:lnTo>
                  <a:lnTo>
                    <a:pt x="392177" y="270299"/>
                  </a:lnTo>
                  <a:lnTo>
                    <a:pt x="391840" y="270299"/>
                  </a:lnTo>
                  <a:lnTo>
                    <a:pt x="391841" y="268776"/>
                  </a:lnTo>
                  <a:close/>
                </a:path>
                <a:path w="392429" h="375284">
                  <a:moveTo>
                    <a:pt x="392177" y="270233"/>
                  </a:moveTo>
                  <a:lnTo>
                    <a:pt x="391840" y="270299"/>
                  </a:lnTo>
                  <a:lnTo>
                    <a:pt x="392177" y="270299"/>
                  </a:lnTo>
                  <a:close/>
                </a:path>
                <a:path w="392429" h="375284">
                  <a:moveTo>
                    <a:pt x="392177" y="138954"/>
                  </a:moveTo>
                  <a:lnTo>
                    <a:pt x="391474" y="138987"/>
                  </a:lnTo>
                  <a:lnTo>
                    <a:pt x="392177" y="138987"/>
                  </a:lnTo>
                  <a:close/>
                </a:path>
                <a:path w="392429" h="375284">
                  <a:moveTo>
                    <a:pt x="340300" y="4862"/>
                  </a:moveTo>
                  <a:lnTo>
                    <a:pt x="334275" y="7146"/>
                  </a:lnTo>
                  <a:lnTo>
                    <a:pt x="239101" y="44625"/>
                  </a:lnTo>
                  <a:lnTo>
                    <a:pt x="232567" y="46159"/>
                  </a:lnTo>
                  <a:lnTo>
                    <a:pt x="226352" y="48388"/>
                  </a:lnTo>
                  <a:lnTo>
                    <a:pt x="210659" y="52122"/>
                  </a:lnTo>
                  <a:lnTo>
                    <a:pt x="195312" y="52176"/>
                  </a:lnTo>
                  <a:lnTo>
                    <a:pt x="392177" y="52176"/>
                  </a:lnTo>
                  <a:lnTo>
                    <a:pt x="392177" y="5237"/>
                  </a:lnTo>
                  <a:lnTo>
                    <a:pt x="347587" y="5237"/>
                  </a:lnTo>
                  <a:lnTo>
                    <a:pt x="340300" y="4862"/>
                  </a:lnTo>
                  <a:close/>
                </a:path>
                <a:path w="392429" h="375284">
                  <a:moveTo>
                    <a:pt x="392177" y="0"/>
                  </a:moveTo>
                  <a:lnTo>
                    <a:pt x="347587" y="5237"/>
                  </a:lnTo>
                  <a:lnTo>
                    <a:pt x="392177" y="5237"/>
                  </a:lnTo>
                  <a:lnTo>
                    <a:pt x="392177" y="0"/>
                  </a:lnTo>
                  <a:close/>
                </a:path>
              </a:pathLst>
            </a:custGeom>
            <a:solidFill>
              <a:srgbClr val="4E6E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1539153" y="307928"/>
              <a:ext cx="374650" cy="297180"/>
            </a:xfrm>
            <a:custGeom>
              <a:avLst/>
              <a:gdLst/>
              <a:ahLst/>
              <a:cxnLst/>
              <a:rect l="l" t="t" r="r" b="b"/>
              <a:pathLst>
                <a:path w="374650" h="297180">
                  <a:moveTo>
                    <a:pt x="373780" y="0"/>
                  </a:moveTo>
                  <a:lnTo>
                    <a:pt x="355457" y="5659"/>
                  </a:lnTo>
                  <a:lnTo>
                    <a:pt x="308638" y="16721"/>
                  </a:lnTo>
                  <a:lnTo>
                    <a:pt x="245545" y="24316"/>
                  </a:lnTo>
                  <a:lnTo>
                    <a:pt x="178399" y="19573"/>
                  </a:lnTo>
                  <a:lnTo>
                    <a:pt x="113904" y="17762"/>
                  </a:lnTo>
                  <a:lnTo>
                    <a:pt x="56648" y="31806"/>
                  </a:lnTo>
                  <a:lnTo>
                    <a:pt x="15668" y="49317"/>
                  </a:lnTo>
                  <a:lnTo>
                    <a:pt x="0" y="57906"/>
                  </a:lnTo>
                  <a:lnTo>
                    <a:pt x="45817" y="172994"/>
                  </a:lnTo>
                  <a:lnTo>
                    <a:pt x="94682" y="296621"/>
                  </a:lnTo>
                  <a:lnTo>
                    <a:pt x="108220" y="290384"/>
                  </a:lnTo>
                  <a:lnTo>
                    <a:pt x="141272" y="273400"/>
                  </a:lnTo>
                  <a:lnTo>
                    <a:pt x="182493" y="248258"/>
                  </a:lnTo>
                  <a:lnTo>
                    <a:pt x="220538" y="217548"/>
                  </a:lnTo>
                  <a:lnTo>
                    <a:pt x="262922" y="200552"/>
                  </a:lnTo>
                  <a:lnTo>
                    <a:pt x="313686" y="205583"/>
                  </a:lnTo>
                  <a:lnTo>
                    <a:pt x="356280" y="218773"/>
                  </a:lnTo>
                  <a:lnTo>
                    <a:pt x="374155" y="226251"/>
                  </a:lnTo>
                  <a:lnTo>
                    <a:pt x="37378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>
            <a:off x="10967087" y="263878"/>
            <a:ext cx="946785" cy="404495"/>
            <a:chOff x="10967087" y="263878"/>
            <a:chExt cx="946785" cy="404495"/>
          </a:xfrm>
        </p:grpSpPr>
        <p:sp>
          <p:nvSpPr>
            <p:cNvPr id="14" name="object 14"/>
            <p:cNvSpPr/>
            <p:nvPr/>
          </p:nvSpPr>
          <p:spPr>
            <a:xfrm>
              <a:off x="10967085" y="307936"/>
              <a:ext cx="656590" cy="360045"/>
            </a:xfrm>
            <a:custGeom>
              <a:avLst/>
              <a:gdLst/>
              <a:ahLst/>
              <a:cxnLst/>
              <a:rect l="l" t="t" r="r" b="b"/>
              <a:pathLst>
                <a:path w="656590" h="360045">
                  <a:moveTo>
                    <a:pt x="342493" y="3263"/>
                  </a:moveTo>
                  <a:lnTo>
                    <a:pt x="339826" y="330"/>
                  </a:lnTo>
                  <a:lnTo>
                    <a:pt x="230162" y="330"/>
                  </a:lnTo>
                  <a:lnTo>
                    <a:pt x="230162" y="125349"/>
                  </a:lnTo>
                  <a:lnTo>
                    <a:pt x="109245" y="125349"/>
                  </a:lnTo>
                  <a:lnTo>
                    <a:pt x="109245" y="190"/>
                  </a:lnTo>
                  <a:lnTo>
                    <a:pt x="38" y="190"/>
                  </a:lnTo>
                  <a:lnTo>
                    <a:pt x="38" y="18262"/>
                  </a:lnTo>
                  <a:lnTo>
                    <a:pt x="15201" y="32245"/>
                  </a:lnTo>
                  <a:lnTo>
                    <a:pt x="28765" y="48336"/>
                  </a:lnTo>
                  <a:lnTo>
                    <a:pt x="48285" y="82727"/>
                  </a:lnTo>
                  <a:lnTo>
                    <a:pt x="60083" y="128155"/>
                  </a:lnTo>
                  <a:lnTo>
                    <a:pt x="65722" y="174764"/>
                  </a:lnTo>
                  <a:lnTo>
                    <a:pt x="65392" y="193484"/>
                  </a:lnTo>
                  <a:lnTo>
                    <a:pt x="59893" y="239814"/>
                  </a:lnTo>
                  <a:lnTo>
                    <a:pt x="48018" y="280301"/>
                  </a:lnTo>
                  <a:lnTo>
                    <a:pt x="19469" y="323062"/>
                  </a:lnTo>
                  <a:lnTo>
                    <a:pt x="0" y="340817"/>
                  </a:lnTo>
                  <a:lnTo>
                    <a:pt x="0" y="359371"/>
                  </a:lnTo>
                  <a:lnTo>
                    <a:pt x="110109" y="359371"/>
                  </a:lnTo>
                  <a:lnTo>
                    <a:pt x="110109" y="215315"/>
                  </a:lnTo>
                  <a:lnTo>
                    <a:pt x="230568" y="215315"/>
                  </a:lnTo>
                  <a:lnTo>
                    <a:pt x="230568" y="358990"/>
                  </a:lnTo>
                  <a:lnTo>
                    <a:pt x="238506" y="359765"/>
                  </a:lnTo>
                  <a:lnTo>
                    <a:pt x="245465" y="359994"/>
                  </a:lnTo>
                  <a:lnTo>
                    <a:pt x="251472" y="359054"/>
                  </a:lnTo>
                  <a:lnTo>
                    <a:pt x="255295" y="356120"/>
                  </a:lnTo>
                  <a:lnTo>
                    <a:pt x="255917" y="352526"/>
                  </a:lnTo>
                  <a:lnTo>
                    <a:pt x="335661" y="138734"/>
                  </a:lnTo>
                  <a:lnTo>
                    <a:pt x="338302" y="130594"/>
                  </a:lnTo>
                  <a:lnTo>
                    <a:pt x="340182" y="122339"/>
                  </a:lnTo>
                  <a:lnTo>
                    <a:pt x="341274" y="113919"/>
                  </a:lnTo>
                  <a:lnTo>
                    <a:pt x="341541" y="105232"/>
                  </a:lnTo>
                  <a:lnTo>
                    <a:pt x="341299" y="81470"/>
                  </a:lnTo>
                  <a:lnTo>
                    <a:pt x="341287" y="6858"/>
                  </a:lnTo>
                  <a:lnTo>
                    <a:pt x="342493" y="3263"/>
                  </a:lnTo>
                  <a:close/>
                </a:path>
                <a:path w="656590" h="360045">
                  <a:moveTo>
                    <a:pt x="656526" y="359524"/>
                  </a:moveTo>
                  <a:lnTo>
                    <a:pt x="634885" y="301383"/>
                  </a:lnTo>
                  <a:lnTo>
                    <a:pt x="615073" y="248170"/>
                  </a:lnTo>
                  <a:lnTo>
                    <a:pt x="614133" y="245656"/>
                  </a:lnTo>
                  <a:lnTo>
                    <a:pt x="559104" y="97815"/>
                  </a:lnTo>
                  <a:lnTo>
                    <a:pt x="538937" y="43637"/>
                  </a:lnTo>
                  <a:lnTo>
                    <a:pt x="538937" y="157797"/>
                  </a:lnTo>
                  <a:lnTo>
                    <a:pt x="493141" y="191846"/>
                  </a:lnTo>
                  <a:lnTo>
                    <a:pt x="499719" y="212344"/>
                  </a:lnTo>
                  <a:lnTo>
                    <a:pt x="502970" y="222618"/>
                  </a:lnTo>
                  <a:lnTo>
                    <a:pt x="506133" y="232905"/>
                  </a:lnTo>
                  <a:lnTo>
                    <a:pt x="507441" y="237261"/>
                  </a:lnTo>
                  <a:lnTo>
                    <a:pt x="510501" y="241350"/>
                  </a:lnTo>
                  <a:lnTo>
                    <a:pt x="508876" y="246354"/>
                  </a:lnTo>
                  <a:lnTo>
                    <a:pt x="511251" y="245656"/>
                  </a:lnTo>
                  <a:lnTo>
                    <a:pt x="510451" y="247015"/>
                  </a:lnTo>
                  <a:lnTo>
                    <a:pt x="510044" y="248170"/>
                  </a:lnTo>
                  <a:lnTo>
                    <a:pt x="508965" y="248056"/>
                  </a:lnTo>
                  <a:lnTo>
                    <a:pt x="508558" y="247484"/>
                  </a:lnTo>
                  <a:lnTo>
                    <a:pt x="508622" y="247218"/>
                  </a:lnTo>
                  <a:lnTo>
                    <a:pt x="508800" y="246430"/>
                  </a:lnTo>
                  <a:lnTo>
                    <a:pt x="499935" y="241604"/>
                  </a:lnTo>
                  <a:lnTo>
                    <a:pt x="491718" y="235788"/>
                  </a:lnTo>
                  <a:lnTo>
                    <a:pt x="483755" y="229616"/>
                  </a:lnTo>
                  <a:lnTo>
                    <a:pt x="475615" y="223697"/>
                  </a:lnTo>
                  <a:lnTo>
                    <a:pt x="471411" y="220903"/>
                  </a:lnTo>
                  <a:lnTo>
                    <a:pt x="467360" y="217868"/>
                  </a:lnTo>
                  <a:lnTo>
                    <a:pt x="462508" y="214426"/>
                  </a:lnTo>
                  <a:lnTo>
                    <a:pt x="416902" y="247218"/>
                  </a:lnTo>
                  <a:lnTo>
                    <a:pt x="414896" y="245414"/>
                  </a:lnTo>
                  <a:lnTo>
                    <a:pt x="431812" y="191782"/>
                  </a:lnTo>
                  <a:lnTo>
                    <a:pt x="383552" y="156095"/>
                  </a:lnTo>
                  <a:lnTo>
                    <a:pt x="443280" y="156095"/>
                  </a:lnTo>
                  <a:lnTo>
                    <a:pt x="462407" y="97815"/>
                  </a:lnTo>
                  <a:lnTo>
                    <a:pt x="481609" y="155625"/>
                  </a:lnTo>
                  <a:lnTo>
                    <a:pt x="537781" y="155625"/>
                  </a:lnTo>
                  <a:lnTo>
                    <a:pt x="538937" y="157797"/>
                  </a:lnTo>
                  <a:lnTo>
                    <a:pt x="538937" y="43637"/>
                  </a:lnTo>
                  <a:lnTo>
                    <a:pt x="522693" y="0"/>
                  </a:lnTo>
                  <a:lnTo>
                    <a:pt x="401078" y="0"/>
                  </a:lnTo>
                  <a:lnTo>
                    <a:pt x="267385" y="359244"/>
                  </a:lnTo>
                  <a:lnTo>
                    <a:pt x="380580" y="359244"/>
                  </a:lnTo>
                  <a:lnTo>
                    <a:pt x="385025" y="344335"/>
                  </a:lnTo>
                  <a:lnTo>
                    <a:pt x="389191" y="329641"/>
                  </a:lnTo>
                  <a:lnTo>
                    <a:pt x="393484" y="315290"/>
                  </a:lnTo>
                  <a:lnTo>
                    <a:pt x="398272" y="301383"/>
                  </a:lnTo>
                  <a:lnTo>
                    <a:pt x="522884" y="301383"/>
                  </a:lnTo>
                  <a:lnTo>
                    <a:pt x="527481" y="316547"/>
                  </a:lnTo>
                  <a:lnTo>
                    <a:pt x="531495" y="331571"/>
                  </a:lnTo>
                  <a:lnTo>
                    <a:pt x="535927" y="346036"/>
                  </a:lnTo>
                  <a:lnTo>
                    <a:pt x="541845" y="359524"/>
                  </a:lnTo>
                  <a:lnTo>
                    <a:pt x="656526" y="359524"/>
                  </a:lnTo>
                  <a:close/>
                </a:path>
              </a:pathLst>
            </a:custGeom>
            <a:solidFill>
              <a:srgbClr val="42556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1522176" y="263880"/>
              <a:ext cx="391160" cy="375285"/>
            </a:xfrm>
            <a:custGeom>
              <a:avLst/>
              <a:gdLst/>
              <a:ahLst/>
              <a:cxnLst/>
              <a:rect l="l" t="t" r="r" b="b"/>
              <a:pathLst>
                <a:path w="391159" h="375284">
                  <a:moveTo>
                    <a:pt x="390753" y="239763"/>
                  </a:moveTo>
                  <a:lnTo>
                    <a:pt x="378155" y="241795"/>
                  </a:lnTo>
                  <a:lnTo>
                    <a:pt x="365747" y="243344"/>
                  </a:lnTo>
                  <a:lnTo>
                    <a:pt x="353415" y="243941"/>
                  </a:lnTo>
                  <a:lnTo>
                    <a:pt x="341033" y="243154"/>
                  </a:lnTo>
                  <a:lnTo>
                    <a:pt x="326313" y="240004"/>
                  </a:lnTo>
                  <a:lnTo>
                    <a:pt x="312394" y="234937"/>
                  </a:lnTo>
                  <a:lnTo>
                    <a:pt x="299034" y="228523"/>
                  </a:lnTo>
                  <a:lnTo>
                    <a:pt x="285991" y="221322"/>
                  </a:lnTo>
                  <a:lnTo>
                    <a:pt x="274637" y="216382"/>
                  </a:lnTo>
                  <a:lnTo>
                    <a:pt x="263486" y="214782"/>
                  </a:lnTo>
                  <a:lnTo>
                    <a:pt x="252310" y="216662"/>
                  </a:lnTo>
                  <a:lnTo>
                    <a:pt x="240868" y="222148"/>
                  </a:lnTo>
                  <a:lnTo>
                    <a:pt x="207657" y="242747"/>
                  </a:lnTo>
                  <a:lnTo>
                    <a:pt x="104762" y="305384"/>
                  </a:lnTo>
                  <a:lnTo>
                    <a:pt x="101130" y="306412"/>
                  </a:lnTo>
                  <a:lnTo>
                    <a:pt x="100177" y="311632"/>
                  </a:lnTo>
                  <a:lnTo>
                    <a:pt x="125488" y="375221"/>
                  </a:lnTo>
                  <a:lnTo>
                    <a:pt x="201104" y="325374"/>
                  </a:lnTo>
                  <a:lnTo>
                    <a:pt x="222338" y="311835"/>
                  </a:lnTo>
                  <a:lnTo>
                    <a:pt x="265899" y="286689"/>
                  </a:lnTo>
                  <a:lnTo>
                    <a:pt x="303949" y="269646"/>
                  </a:lnTo>
                  <a:lnTo>
                    <a:pt x="318084" y="268782"/>
                  </a:lnTo>
                  <a:lnTo>
                    <a:pt x="330873" y="272516"/>
                  </a:lnTo>
                  <a:lnTo>
                    <a:pt x="342506" y="280720"/>
                  </a:lnTo>
                  <a:lnTo>
                    <a:pt x="353644" y="289179"/>
                  </a:lnTo>
                  <a:lnTo>
                    <a:pt x="365023" y="293509"/>
                  </a:lnTo>
                  <a:lnTo>
                    <a:pt x="377190" y="293662"/>
                  </a:lnTo>
                  <a:lnTo>
                    <a:pt x="390753" y="289560"/>
                  </a:lnTo>
                  <a:lnTo>
                    <a:pt x="390753" y="239763"/>
                  </a:lnTo>
                  <a:close/>
                </a:path>
                <a:path w="391159" h="375284">
                  <a:moveTo>
                    <a:pt x="391045" y="138963"/>
                  </a:moveTo>
                  <a:lnTo>
                    <a:pt x="368960" y="143967"/>
                  </a:lnTo>
                  <a:lnTo>
                    <a:pt x="340842" y="151841"/>
                  </a:lnTo>
                  <a:lnTo>
                    <a:pt x="319735" y="154393"/>
                  </a:lnTo>
                  <a:lnTo>
                    <a:pt x="298538" y="153085"/>
                  </a:lnTo>
                  <a:lnTo>
                    <a:pt x="277164" y="147269"/>
                  </a:lnTo>
                  <a:lnTo>
                    <a:pt x="259753" y="140944"/>
                  </a:lnTo>
                  <a:lnTo>
                    <a:pt x="224599" y="129171"/>
                  </a:lnTo>
                  <a:lnTo>
                    <a:pt x="207086" y="123088"/>
                  </a:lnTo>
                  <a:lnTo>
                    <a:pt x="193941" y="119748"/>
                  </a:lnTo>
                  <a:lnTo>
                    <a:pt x="181025" y="119189"/>
                  </a:lnTo>
                  <a:lnTo>
                    <a:pt x="168198" y="121107"/>
                  </a:lnTo>
                  <a:lnTo>
                    <a:pt x="118541" y="142214"/>
                  </a:lnTo>
                  <a:lnTo>
                    <a:pt x="66294" y="172148"/>
                  </a:lnTo>
                  <a:lnTo>
                    <a:pt x="49530" y="183692"/>
                  </a:lnTo>
                  <a:lnTo>
                    <a:pt x="75107" y="248043"/>
                  </a:lnTo>
                  <a:lnTo>
                    <a:pt x="114312" y="220522"/>
                  </a:lnTo>
                  <a:lnTo>
                    <a:pt x="141224" y="203200"/>
                  </a:lnTo>
                  <a:lnTo>
                    <a:pt x="168973" y="187286"/>
                  </a:lnTo>
                  <a:lnTo>
                    <a:pt x="197827" y="173189"/>
                  </a:lnTo>
                  <a:lnTo>
                    <a:pt x="213245" y="167830"/>
                  </a:lnTo>
                  <a:lnTo>
                    <a:pt x="228180" y="166090"/>
                  </a:lnTo>
                  <a:lnTo>
                    <a:pt x="242874" y="168605"/>
                  </a:lnTo>
                  <a:lnTo>
                    <a:pt x="257517" y="175996"/>
                  </a:lnTo>
                  <a:lnTo>
                    <a:pt x="263436" y="179578"/>
                  </a:lnTo>
                  <a:lnTo>
                    <a:pt x="269684" y="182676"/>
                  </a:lnTo>
                  <a:lnTo>
                    <a:pt x="282536" y="188214"/>
                  </a:lnTo>
                  <a:lnTo>
                    <a:pt x="299148" y="194005"/>
                  </a:lnTo>
                  <a:lnTo>
                    <a:pt x="316052" y="197192"/>
                  </a:lnTo>
                  <a:lnTo>
                    <a:pt x="333235" y="197789"/>
                  </a:lnTo>
                  <a:lnTo>
                    <a:pt x="350710" y="195770"/>
                  </a:lnTo>
                  <a:lnTo>
                    <a:pt x="357759" y="194449"/>
                  </a:lnTo>
                  <a:lnTo>
                    <a:pt x="364883" y="191858"/>
                  </a:lnTo>
                  <a:lnTo>
                    <a:pt x="379806" y="192684"/>
                  </a:lnTo>
                  <a:lnTo>
                    <a:pt x="385381" y="189534"/>
                  </a:lnTo>
                  <a:lnTo>
                    <a:pt x="391045" y="185000"/>
                  </a:lnTo>
                  <a:lnTo>
                    <a:pt x="391045" y="138963"/>
                  </a:lnTo>
                  <a:close/>
                </a:path>
                <a:path w="391159" h="375284">
                  <a:moveTo>
                    <a:pt x="391134" y="0"/>
                  </a:moveTo>
                  <a:lnTo>
                    <a:pt x="347065" y="5245"/>
                  </a:lnTo>
                  <a:lnTo>
                    <a:pt x="340042" y="4864"/>
                  </a:lnTo>
                  <a:lnTo>
                    <a:pt x="311734" y="15760"/>
                  </a:lnTo>
                  <a:lnTo>
                    <a:pt x="238975" y="44627"/>
                  </a:lnTo>
                  <a:lnTo>
                    <a:pt x="232498" y="46164"/>
                  </a:lnTo>
                  <a:lnTo>
                    <a:pt x="226288" y="48387"/>
                  </a:lnTo>
                  <a:lnTo>
                    <a:pt x="210604" y="52120"/>
                  </a:lnTo>
                  <a:lnTo>
                    <a:pt x="195262" y="52184"/>
                  </a:lnTo>
                  <a:lnTo>
                    <a:pt x="180238" y="48907"/>
                  </a:lnTo>
                  <a:lnTo>
                    <a:pt x="165468" y="42672"/>
                  </a:lnTo>
                  <a:lnTo>
                    <a:pt x="143560" y="33070"/>
                  </a:lnTo>
                  <a:lnTo>
                    <a:pt x="121183" y="27419"/>
                  </a:lnTo>
                  <a:lnTo>
                    <a:pt x="74434" y="31419"/>
                  </a:lnTo>
                  <a:lnTo>
                    <a:pt x="33324" y="46278"/>
                  </a:lnTo>
                  <a:lnTo>
                    <a:pt x="13208" y="55422"/>
                  </a:lnTo>
                  <a:lnTo>
                    <a:pt x="4737" y="56083"/>
                  </a:lnTo>
                  <a:lnTo>
                    <a:pt x="0" y="62420"/>
                  </a:lnTo>
                  <a:lnTo>
                    <a:pt x="23977" y="118275"/>
                  </a:lnTo>
                  <a:lnTo>
                    <a:pt x="42316" y="107937"/>
                  </a:lnTo>
                  <a:lnTo>
                    <a:pt x="60680" y="98539"/>
                  </a:lnTo>
                  <a:lnTo>
                    <a:pt x="98298" y="83185"/>
                  </a:lnTo>
                  <a:lnTo>
                    <a:pt x="142481" y="72593"/>
                  </a:lnTo>
                  <a:lnTo>
                    <a:pt x="164998" y="71450"/>
                  </a:lnTo>
                  <a:lnTo>
                    <a:pt x="187871" y="74206"/>
                  </a:lnTo>
                  <a:lnTo>
                    <a:pt x="203974" y="79108"/>
                  </a:lnTo>
                  <a:lnTo>
                    <a:pt x="219240" y="85979"/>
                  </a:lnTo>
                  <a:lnTo>
                    <a:pt x="254660" y="104863"/>
                  </a:lnTo>
                  <a:lnTo>
                    <a:pt x="259626" y="105740"/>
                  </a:lnTo>
                  <a:lnTo>
                    <a:pt x="284975" y="97091"/>
                  </a:lnTo>
                  <a:lnTo>
                    <a:pt x="344766" y="79349"/>
                  </a:lnTo>
                  <a:lnTo>
                    <a:pt x="356425" y="76136"/>
                  </a:lnTo>
                  <a:lnTo>
                    <a:pt x="368173" y="73190"/>
                  </a:lnTo>
                  <a:lnTo>
                    <a:pt x="379806" y="69888"/>
                  </a:lnTo>
                  <a:lnTo>
                    <a:pt x="391134" y="65595"/>
                  </a:lnTo>
                  <a:lnTo>
                    <a:pt x="391134" y="0"/>
                  </a:lnTo>
                  <a:close/>
                </a:path>
              </a:pathLst>
            </a:custGeom>
            <a:solidFill>
              <a:srgbClr val="BD203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1475651" y="553587"/>
              <a:ext cx="3175" cy="2540"/>
            </a:xfrm>
            <a:custGeom>
              <a:avLst/>
              <a:gdLst/>
              <a:ahLst/>
              <a:cxnLst/>
              <a:rect l="l" t="t" r="r" b="b"/>
              <a:pathLst>
                <a:path w="3175" h="2540">
                  <a:moveTo>
                    <a:pt x="2701" y="0"/>
                  </a:moveTo>
                  <a:lnTo>
                    <a:pt x="309" y="695"/>
                  </a:lnTo>
                  <a:lnTo>
                    <a:pt x="0" y="1824"/>
                  </a:lnTo>
                  <a:lnTo>
                    <a:pt x="394" y="2399"/>
                  </a:lnTo>
                  <a:lnTo>
                    <a:pt x="1485" y="2509"/>
                  </a:lnTo>
                  <a:lnTo>
                    <a:pt x="1901" y="1363"/>
                  </a:lnTo>
                  <a:close/>
                </a:path>
              </a:pathLst>
            </a:custGeom>
            <a:solidFill>
              <a:srgbClr val="E9E9E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17" name="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59532" y="1702078"/>
            <a:ext cx="2555897" cy="4193005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361326" y="1698449"/>
            <a:ext cx="2555737" cy="4193005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417529" y="5982716"/>
            <a:ext cx="22866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CLOSED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FRACTURE</a:t>
            </a:r>
            <a:endParaRPr sz="18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653312" y="5982716"/>
            <a:ext cx="19818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OPEN</a:t>
            </a:r>
            <a:r>
              <a:rPr sz="1800" b="1" spc="-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FRACTURE</a:t>
            </a:r>
            <a:endParaRPr sz="180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6743174" y="1926526"/>
            <a:ext cx="4849495" cy="4246245"/>
          </a:xfrm>
          <a:custGeom>
            <a:avLst/>
            <a:gdLst/>
            <a:ahLst/>
            <a:cxnLst/>
            <a:rect l="l" t="t" r="r" b="b"/>
            <a:pathLst>
              <a:path w="4849495" h="4246245">
                <a:moveTo>
                  <a:pt x="4688884" y="0"/>
                </a:moveTo>
                <a:lnTo>
                  <a:pt x="160571" y="0"/>
                </a:lnTo>
                <a:lnTo>
                  <a:pt x="109818" y="8185"/>
                </a:lnTo>
                <a:lnTo>
                  <a:pt x="65739" y="30980"/>
                </a:lnTo>
                <a:lnTo>
                  <a:pt x="30980" y="65739"/>
                </a:lnTo>
                <a:lnTo>
                  <a:pt x="8185" y="109818"/>
                </a:lnTo>
                <a:lnTo>
                  <a:pt x="0" y="160571"/>
                </a:lnTo>
                <a:lnTo>
                  <a:pt x="0" y="4085101"/>
                </a:lnTo>
                <a:lnTo>
                  <a:pt x="8185" y="4135854"/>
                </a:lnTo>
                <a:lnTo>
                  <a:pt x="30980" y="4179932"/>
                </a:lnTo>
                <a:lnTo>
                  <a:pt x="65739" y="4214692"/>
                </a:lnTo>
                <a:lnTo>
                  <a:pt x="109818" y="4237487"/>
                </a:lnTo>
                <a:lnTo>
                  <a:pt x="160571" y="4245673"/>
                </a:lnTo>
                <a:lnTo>
                  <a:pt x="4688884" y="4245673"/>
                </a:lnTo>
                <a:lnTo>
                  <a:pt x="4739637" y="4237487"/>
                </a:lnTo>
                <a:lnTo>
                  <a:pt x="4783716" y="4214692"/>
                </a:lnTo>
                <a:lnTo>
                  <a:pt x="4818475" y="4179932"/>
                </a:lnTo>
                <a:lnTo>
                  <a:pt x="4841270" y="4135854"/>
                </a:lnTo>
                <a:lnTo>
                  <a:pt x="4849456" y="4085101"/>
                </a:lnTo>
                <a:lnTo>
                  <a:pt x="4849456" y="160571"/>
                </a:lnTo>
                <a:lnTo>
                  <a:pt x="4841270" y="109818"/>
                </a:lnTo>
                <a:lnTo>
                  <a:pt x="4818475" y="65739"/>
                </a:lnTo>
                <a:lnTo>
                  <a:pt x="4783716" y="30980"/>
                </a:lnTo>
                <a:lnTo>
                  <a:pt x="4739637" y="8185"/>
                </a:lnTo>
                <a:lnTo>
                  <a:pt x="4688884" y="0"/>
                </a:lnTo>
                <a:close/>
              </a:path>
            </a:pathLst>
          </a:custGeom>
          <a:solidFill>
            <a:srgbClr val="F1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6936730" y="2069084"/>
            <a:ext cx="4110354" cy="3655060"/>
          </a:xfrm>
          <a:prstGeom prst="rect">
            <a:avLst/>
          </a:prstGeom>
        </p:spPr>
        <p:txBody>
          <a:bodyPr vert="horz" wrap="square" lIns="0" tIns="51435" rIns="0" bIns="0" rtlCol="0">
            <a:spAutoFit/>
          </a:bodyPr>
          <a:lstStyle/>
          <a:p>
            <a:pPr marL="12700" marR="1521460">
              <a:lnSpc>
                <a:spcPts val="2620"/>
              </a:lnSpc>
              <a:spcBef>
                <a:spcPts val="405"/>
              </a:spcBef>
            </a:pPr>
            <a:r>
              <a:rPr sz="2400" b="1" dirty="0">
                <a:solidFill>
                  <a:srgbClr val="C00000"/>
                </a:solidFill>
                <a:latin typeface="Arial"/>
                <a:cs typeface="Arial"/>
              </a:rPr>
              <a:t>WARNING</a:t>
            </a:r>
            <a:r>
              <a:rPr sz="2400" b="1" spc="-13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2400" b="1" spc="-10" dirty="0">
                <a:solidFill>
                  <a:srgbClr val="C00000"/>
                </a:solidFill>
                <a:latin typeface="Arial"/>
                <a:cs typeface="Arial"/>
              </a:rPr>
              <a:t>SIGNS </a:t>
            </a:r>
            <a:r>
              <a:rPr sz="2400" b="1" dirty="0">
                <a:latin typeface="Arial"/>
                <a:cs typeface="Arial"/>
              </a:rPr>
              <a:t>OF</a:t>
            </a:r>
            <a:r>
              <a:rPr sz="2400" b="1" spc="-10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A</a:t>
            </a:r>
            <a:r>
              <a:rPr sz="2400" b="1" spc="-90" dirty="0">
                <a:latin typeface="Arial"/>
                <a:cs typeface="Arial"/>
              </a:rPr>
              <a:t> </a:t>
            </a:r>
            <a:r>
              <a:rPr sz="2400" b="1" spc="-10" dirty="0">
                <a:latin typeface="Arial"/>
                <a:cs typeface="Arial"/>
              </a:rPr>
              <a:t>FRACTURE:</a:t>
            </a:r>
            <a:endParaRPr sz="2400" dirty="0">
              <a:latin typeface="Arial"/>
              <a:cs typeface="Arial"/>
            </a:endParaRPr>
          </a:p>
          <a:p>
            <a:pPr marL="458470" indent="-343535">
              <a:lnSpc>
                <a:spcPct val="100000"/>
              </a:lnSpc>
              <a:spcBef>
                <a:spcPts val="1525"/>
              </a:spcBef>
              <a:buClr>
                <a:srgbClr val="F16232"/>
              </a:buClr>
              <a:buChar char="■"/>
              <a:tabLst>
                <a:tab pos="458470" algn="l"/>
                <a:tab pos="459105" algn="l"/>
              </a:tabLst>
            </a:pPr>
            <a:r>
              <a:rPr sz="2000" dirty="0">
                <a:latin typeface="Arial"/>
                <a:cs typeface="Arial"/>
              </a:rPr>
              <a:t>Significant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pain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swelling</a:t>
            </a:r>
            <a:endParaRPr sz="2000" dirty="0">
              <a:latin typeface="Arial"/>
              <a:cs typeface="Arial"/>
            </a:endParaRPr>
          </a:p>
          <a:p>
            <a:pPr marL="458470" indent="-343535">
              <a:lnSpc>
                <a:spcPct val="100000"/>
              </a:lnSpc>
              <a:spcBef>
                <a:spcPts val="790"/>
              </a:spcBef>
              <a:buClr>
                <a:srgbClr val="F16232"/>
              </a:buClr>
              <a:buChar char="■"/>
              <a:tabLst>
                <a:tab pos="458470" algn="l"/>
                <a:tab pos="459105" algn="l"/>
              </a:tabLst>
            </a:pPr>
            <a:r>
              <a:rPr sz="2000" dirty="0">
                <a:latin typeface="Arial"/>
                <a:cs typeface="Arial"/>
              </a:rPr>
              <a:t>An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audible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or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perceived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“snap”</a:t>
            </a:r>
            <a:endParaRPr sz="2000" dirty="0">
              <a:latin typeface="Arial"/>
              <a:cs typeface="Arial"/>
            </a:endParaRPr>
          </a:p>
          <a:p>
            <a:pPr marL="458470" indent="-343535">
              <a:lnSpc>
                <a:spcPct val="100000"/>
              </a:lnSpc>
              <a:spcBef>
                <a:spcPts val="700"/>
              </a:spcBef>
              <a:buClr>
                <a:srgbClr val="F16232"/>
              </a:buClr>
              <a:buChar char="■"/>
              <a:tabLst>
                <a:tab pos="458470" algn="l"/>
                <a:tab pos="459105" algn="l"/>
              </a:tabLst>
            </a:pPr>
            <a:r>
              <a:rPr sz="2000" dirty="0">
                <a:latin typeface="Arial"/>
                <a:cs typeface="Arial"/>
              </a:rPr>
              <a:t>Different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length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or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shape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limb</a:t>
            </a:r>
            <a:endParaRPr sz="2000" dirty="0">
              <a:latin typeface="Arial"/>
              <a:cs typeface="Arial"/>
            </a:endParaRPr>
          </a:p>
          <a:p>
            <a:pPr marL="458470" marR="5080" indent="-342900">
              <a:lnSpc>
                <a:spcPct val="89500"/>
              </a:lnSpc>
              <a:spcBef>
                <a:spcPts val="1065"/>
              </a:spcBef>
              <a:buClr>
                <a:srgbClr val="F16232"/>
              </a:buClr>
              <a:buChar char="■"/>
              <a:tabLst>
                <a:tab pos="458470" algn="l"/>
                <a:tab pos="459105" algn="l"/>
              </a:tabLst>
            </a:pPr>
            <a:r>
              <a:rPr sz="2000" dirty="0">
                <a:latin typeface="Arial"/>
                <a:cs typeface="Arial"/>
              </a:rPr>
              <a:t>Loss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pulse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or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sensation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the </a:t>
            </a:r>
            <a:r>
              <a:rPr sz="2000" dirty="0">
                <a:latin typeface="Arial"/>
                <a:cs typeface="Arial"/>
              </a:rPr>
              <a:t>injured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arm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or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leg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(check</a:t>
            </a:r>
            <a:r>
              <a:rPr sz="2000" spc="-10" dirty="0">
                <a:latin typeface="Arial"/>
                <a:cs typeface="Arial"/>
              </a:rPr>
              <a:t> pulse </a:t>
            </a:r>
            <a:r>
              <a:rPr sz="2000" dirty="0">
                <a:latin typeface="Arial"/>
                <a:cs typeface="Arial"/>
              </a:rPr>
              <a:t>before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after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treatment)</a:t>
            </a:r>
            <a:endParaRPr sz="2000" dirty="0">
              <a:latin typeface="Arial"/>
              <a:cs typeface="Arial"/>
            </a:endParaRPr>
          </a:p>
          <a:p>
            <a:pPr marL="458470" marR="115570" indent="-342900">
              <a:lnSpc>
                <a:spcPts val="2110"/>
              </a:lnSpc>
              <a:spcBef>
                <a:spcPts val="1105"/>
              </a:spcBef>
              <a:buClr>
                <a:srgbClr val="F16232"/>
              </a:buClr>
              <a:buChar char="■"/>
              <a:tabLst>
                <a:tab pos="458470" algn="l"/>
                <a:tab pos="459105" algn="l"/>
              </a:tabLst>
            </a:pPr>
            <a:r>
              <a:rPr sz="2000" dirty="0">
                <a:latin typeface="Arial"/>
                <a:cs typeface="Arial"/>
              </a:rPr>
              <a:t>Crepitus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(hearing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crackling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or </a:t>
            </a:r>
            <a:r>
              <a:rPr sz="2000" dirty="0">
                <a:latin typeface="Arial"/>
                <a:cs typeface="Arial"/>
              </a:rPr>
              <a:t>popping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sound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under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10" dirty="0">
                <a:latin typeface="Arial"/>
                <a:cs typeface="Arial"/>
              </a:rPr>
              <a:t> skin)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2829854" y="901700"/>
            <a:ext cx="60375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latin typeface="Arial"/>
                <a:cs typeface="Arial"/>
              </a:rPr>
              <a:t>ASSESS</a:t>
            </a:r>
            <a:r>
              <a:rPr sz="3600" b="1" spc="-15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FOR</a:t>
            </a:r>
            <a:r>
              <a:rPr sz="3600" b="1" spc="-140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A</a:t>
            </a:r>
            <a:r>
              <a:rPr sz="3600" b="1" spc="-135" dirty="0">
                <a:latin typeface="Arial"/>
                <a:cs typeface="Arial"/>
              </a:rPr>
              <a:t> </a:t>
            </a:r>
            <a:r>
              <a:rPr sz="3600" b="1" spc="-10" dirty="0">
                <a:solidFill>
                  <a:srgbClr val="C00000"/>
                </a:solidFill>
                <a:latin typeface="Arial"/>
                <a:cs typeface="Arial"/>
              </a:rPr>
              <a:t>FRACTURE</a:t>
            </a:r>
            <a:endParaRPr sz="3600">
              <a:latin typeface="Arial"/>
              <a:cs typeface="Arial"/>
            </a:endParaRPr>
          </a:p>
        </p:txBody>
      </p: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4371658" y="298196"/>
            <a:ext cx="34480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767171"/>
                </a:solidFill>
              </a:rPr>
              <a:t>SECONDARY</a:t>
            </a:r>
            <a:r>
              <a:rPr sz="2400" spc="-160" dirty="0">
                <a:solidFill>
                  <a:srgbClr val="767171"/>
                </a:solidFill>
              </a:rPr>
              <a:t> </a:t>
            </a:r>
            <a:r>
              <a:rPr sz="2400" spc="-10" dirty="0">
                <a:solidFill>
                  <a:srgbClr val="767171"/>
                </a:solidFill>
              </a:rPr>
              <a:t>INJURIES</a:t>
            </a:r>
            <a:endParaRPr sz="2400"/>
          </a:p>
        </p:txBody>
      </p:sp>
      <p:grpSp>
        <p:nvGrpSpPr>
          <p:cNvPr id="25" name="object 25"/>
          <p:cNvGrpSpPr/>
          <p:nvPr/>
        </p:nvGrpSpPr>
        <p:grpSpPr>
          <a:xfrm>
            <a:off x="7069858" y="3016430"/>
            <a:ext cx="114300" cy="2673985"/>
            <a:chOff x="7060431" y="3016430"/>
            <a:chExt cx="114300" cy="2673985"/>
          </a:xfrm>
        </p:grpSpPr>
        <p:sp>
          <p:nvSpPr>
            <p:cNvPr id="26" name="object 26"/>
            <p:cNvSpPr/>
            <p:nvPr/>
          </p:nvSpPr>
          <p:spPr>
            <a:xfrm>
              <a:off x="7117581" y="3016430"/>
              <a:ext cx="0" cy="306070"/>
            </a:xfrm>
            <a:custGeom>
              <a:avLst/>
              <a:gdLst/>
              <a:ahLst/>
              <a:cxnLst/>
              <a:rect l="l" t="t" r="r" b="b"/>
              <a:pathLst>
                <a:path h="306070">
                  <a:moveTo>
                    <a:pt x="0" y="306002"/>
                  </a:moveTo>
                  <a:lnTo>
                    <a:pt x="1" y="0"/>
                  </a:lnTo>
                </a:path>
              </a:pathLst>
            </a:custGeom>
            <a:ln w="13335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7117581" y="3417315"/>
              <a:ext cx="0" cy="306070"/>
            </a:xfrm>
            <a:custGeom>
              <a:avLst/>
              <a:gdLst/>
              <a:ahLst/>
              <a:cxnLst/>
              <a:rect l="l" t="t" r="r" b="b"/>
              <a:pathLst>
                <a:path h="306070">
                  <a:moveTo>
                    <a:pt x="0" y="306002"/>
                  </a:moveTo>
                  <a:lnTo>
                    <a:pt x="1" y="0"/>
                  </a:lnTo>
                </a:path>
              </a:pathLst>
            </a:custGeom>
            <a:ln w="13335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7117581" y="3818201"/>
              <a:ext cx="0" cy="306070"/>
            </a:xfrm>
            <a:custGeom>
              <a:avLst/>
              <a:gdLst/>
              <a:ahLst/>
              <a:cxnLst/>
              <a:rect l="l" t="t" r="r" b="b"/>
              <a:pathLst>
                <a:path h="306070">
                  <a:moveTo>
                    <a:pt x="0" y="306002"/>
                  </a:moveTo>
                  <a:lnTo>
                    <a:pt x="1" y="0"/>
                  </a:lnTo>
                </a:path>
              </a:pathLst>
            </a:custGeom>
            <a:ln w="13335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7117581" y="4219086"/>
              <a:ext cx="0" cy="844550"/>
            </a:xfrm>
            <a:custGeom>
              <a:avLst/>
              <a:gdLst/>
              <a:ahLst/>
              <a:cxnLst/>
              <a:rect l="l" t="t" r="r" b="b"/>
              <a:pathLst>
                <a:path h="844550">
                  <a:moveTo>
                    <a:pt x="0" y="844335"/>
                  </a:moveTo>
                  <a:lnTo>
                    <a:pt x="1" y="0"/>
                  </a:lnTo>
                </a:path>
              </a:pathLst>
            </a:custGeom>
            <a:ln w="13335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7117581" y="5158304"/>
              <a:ext cx="0" cy="532130"/>
            </a:xfrm>
            <a:custGeom>
              <a:avLst/>
              <a:gdLst/>
              <a:ahLst/>
              <a:cxnLst/>
              <a:rect l="l" t="t" r="r" b="b"/>
              <a:pathLst>
                <a:path h="532129">
                  <a:moveTo>
                    <a:pt x="0" y="531876"/>
                  </a:moveTo>
                  <a:lnTo>
                    <a:pt x="1" y="0"/>
                  </a:lnTo>
                </a:path>
              </a:pathLst>
            </a:custGeom>
            <a:ln w="13335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1" name="object 3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25</a:t>
            </a:fld>
            <a:endParaRPr spc="-25" dirty="0"/>
          </a:p>
        </p:txBody>
      </p:sp>
      <p:sp>
        <p:nvSpPr>
          <p:cNvPr id="32" name="object 3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1234474" y="305153"/>
            <a:ext cx="389255" cy="362585"/>
            <a:chOff x="11234474" y="305153"/>
            <a:chExt cx="389255" cy="362585"/>
          </a:xfrm>
        </p:grpSpPr>
        <p:sp>
          <p:nvSpPr>
            <p:cNvPr id="3" name="object 3"/>
            <p:cNvSpPr/>
            <p:nvPr/>
          </p:nvSpPr>
          <p:spPr>
            <a:xfrm>
              <a:off x="11234474" y="305153"/>
              <a:ext cx="389255" cy="362585"/>
            </a:xfrm>
            <a:custGeom>
              <a:avLst/>
              <a:gdLst/>
              <a:ahLst/>
              <a:cxnLst/>
              <a:rect l="l" t="t" r="r" b="b"/>
              <a:pathLst>
                <a:path w="389254" h="362584">
                  <a:moveTo>
                    <a:pt x="255315" y="0"/>
                  </a:moveTo>
                  <a:lnTo>
                    <a:pt x="133697" y="0"/>
                  </a:lnTo>
                  <a:lnTo>
                    <a:pt x="0" y="358962"/>
                  </a:lnTo>
                  <a:lnTo>
                    <a:pt x="113197" y="358962"/>
                  </a:lnTo>
                  <a:lnTo>
                    <a:pt x="121811" y="330001"/>
                  </a:lnTo>
                  <a:lnTo>
                    <a:pt x="126095" y="316285"/>
                  </a:lnTo>
                  <a:lnTo>
                    <a:pt x="130891" y="303486"/>
                  </a:lnTo>
                  <a:lnTo>
                    <a:pt x="255502" y="303486"/>
                  </a:lnTo>
                  <a:lnTo>
                    <a:pt x="260103" y="318171"/>
                  </a:lnTo>
                  <a:lnTo>
                    <a:pt x="264105" y="332856"/>
                  </a:lnTo>
                  <a:lnTo>
                    <a:pt x="268545" y="347540"/>
                  </a:lnTo>
                  <a:lnTo>
                    <a:pt x="274460" y="362225"/>
                  </a:lnTo>
                  <a:lnTo>
                    <a:pt x="389144" y="362225"/>
                  </a:lnTo>
                  <a:lnTo>
                    <a:pt x="255315" y="0"/>
                  </a:lnTo>
                  <a:close/>
                </a:path>
              </a:pathLst>
            </a:custGeom>
            <a:solidFill>
              <a:srgbClr val="4E6E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304408" y="367155"/>
              <a:ext cx="234950" cy="219710"/>
            </a:xfrm>
            <a:custGeom>
              <a:avLst/>
              <a:gdLst/>
              <a:ahLst/>
              <a:cxnLst/>
              <a:rect l="l" t="t" r="r" b="b"/>
              <a:pathLst>
                <a:path w="234950" h="219709">
                  <a:moveTo>
                    <a:pt x="64794" y="0"/>
                  </a:moveTo>
                  <a:lnTo>
                    <a:pt x="0" y="191719"/>
                  </a:lnTo>
                  <a:lnTo>
                    <a:pt x="117416" y="219276"/>
                  </a:lnTo>
                  <a:lnTo>
                    <a:pt x="234746" y="204501"/>
                  </a:lnTo>
                  <a:lnTo>
                    <a:pt x="203808" y="38591"/>
                  </a:lnTo>
                  <a:lnTo>
                    <a:pt x="6479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/>
          <p:nvPr/>
        </p:nvSpPr>
        <p:spPr>
          <a:xfrm>
            <a:off x="10790835" y="783221"/>
            <a:ext cx="996950" cy="60325"/>
          </a:xfrm>
          <a:custGeom>
            <a:avLst/>
            <a:gdLst/>
            <a:ahLst/>
            <a:cxnLst/>
            <a:rect l="l" t="t" r="r" b="b"/>
            <a:pathLst>
              <a:path w="996950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996950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996950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996950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996950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996950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996950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996950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996950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996950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996950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996950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996950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996950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  <a:path w="996950" h="60325">
                <a:moveTo>
                  <a:pt x="787057" y="28486"/>
                </a:moveTo>
                <a:lnTo>
                  <a:pt x="767295" y="28486"/>
                </a:lnTo>
                <a:lnTo>
                  <a:pt x="767295" y="34518"/>
                </a:lnTo>
                <a:lnTo>
                  <a:pt x="780300" y="34518"/>
                </a:lnTo>
                <a:lnTo>
                  <a:pt x="780300" y="52400"/>
                </a:lnTo>
                <a:lnTo>
                  <a:pt x="776452" y="53327"/>
                </a:lnTo>
                <a:lnTo>
                  <a:pt x="772515" y="53784"/>
                </a:lnTo>
                <a:lnTo>
                  <a:pt x="761060" y="53784"/>
                </a:lnTo>
                <a:lnTo>
                  <a:pt x="755434" y="51765"/>
                </a:lnTo>
                <a:lnTo>
                  <a:pt x="747776" y="43662"/>
                </a:lnTo>
                <a:lnTo>
                  <a:pt x="745858" y="37719"/>
                </a:lnTo>
                <a:lnTo>
                  <a:pt x="745858" y="22415"/>
                </a:lnTo>
                <a:lnTo>
                  <a:pt x="747839" y="16573"/>
                </a:lnTo>
                <a:lnTo>
                  <a:pt x="755802" y="8153"/>
                </a:lnTo>
                <a:lnTo>
                  <a:pt x="761326" y="6045"/>
                </a:lnTo>
                <a:lnTo>
                  <a:pt x="773264" y="6045"/>
                </a:lnTo>
                <a:lnTo>
                  <a:pt x="778306" y="7150"/>
                </a:lnTo>
                <a:lnTo>
                  <a:pt x="783564" y="9385"/>
                </a:lnTo>
                <a:lnTo>
                  <a:pt x="786193" y="3416"/>
                </a:lnTo>
                <a:lnTo>
                  <a:pt x="780834" y="1143"/>
                </a:lnTo>
                <a:lnTo>
                  <a:pt x="775055" y="0"/>
                </a:lnTo>
                <a:lnTo>
                  <a:pt x="762723" y="0"/>
                </a:lnTo>
                <a:lnTo>
                  <a:pt x="738695" y="23837"/>
                </a:lnTo>
                <a:lnTo>
                  <a:pt x="738695" y="39306"/>
                </a:lnTo>
                <a:lnTo>
                  <a:pt x="741146" y="46634"/>
                </a:lnTo>
                <a:lnTo>
                  <a:pt x="750963" y="57099"/>
                </a:lnTo>
                <a:lnTo>
                  <a:pt x="757809" y="59715"/>
                </a:lnTo>
                <a:lnTo>
                  <a:pt x="770801" y="59715"/>
                </a:lnTo>
                <a:lnTo>
                  <a:pt x="774496" y="59461"/>
                </a:lnTo>
                <a:lnTo>
                  <a:pt x="780859" y="58445"/>
                </a:lnTo>
                <a:lnTo>
                  <a:pt x="783983" y="57708"/>
                </a:lnTo>
                <a:lnTo>
                  <a:pt x="787057" y="56730"/>
                </a:lnTo>
                <a:lnTo>
                  <a:pt x="787057" y="28486"/>
                </a:lnTo>
                <a:close/>
              </a:path>
              <a:path w="996950" h="60325">
                <a:moveTo>
                  <a:pt x="833437" y="838"/>
                </a:moveTo>
                <a:lnTo>
                  <a:pt x="801027" y="838"/>
                </a:lnTo>
                <a:lnTo>
                  <a:pt x="801027" y="58915"/>
                </a:lnTo>
                <a:lnTo>
                  <a:pt x="833437" y="58915"/>
                </a:lnTo>
                <a:lnTo>
                  <a:pt x="833437" y="52870"/>
                </a:lnTo>
                <a:lnTo>
                  <a:pt x="807783" y="52870"/>
                </a:lnTo>
                <a:lnTo>
                  <a:pt x="807783" y="31508"/>
                </a:lnTo>
                <a:lnTo>
                  <a:pt x="831888" y="31508"/>
                </a:lnTo>
                <a:lnTo>
                  <a:pt x="831888" y="25552"/>
                </a:lnTo>
                <a:lnTo>
                  <a:pt x="807783" y="25552"/>
                </a:lnTo>
                <a:lnTo>
                  <a:pt x="807783" y="6832"/>
                </a:lnTo>
                <a:lnTo>
                  <a:pt x="833437" y="6832"/>
                </a:lnTo>
                <a:lnTo>
                  <a:pt x="833437" y="838"/>
                </a:lnTo>
                <a:close/>
              </a:path>
              <a:path w="996950" h="60325">
                <a:moveTo>
                  <a:pt x="891743" y="838"/>
                </a:moveTo>
                <a:lnTo>
                  <a:pt x="885431" y="838"/>
                </a:lnTo>
                <a:lnTo>
                  <a:pt x="885367" y="35839"/>
                </a:lnTo>
                <a:lnTo>
                  <a:pt x="885977" y="49377"/>
                </a:lnTo>
                <a:lnTo>
                  <a:pt x="885659" y="49377"/>
                </a:lnTo>
                <a:lnTo>
                  <a:pt x="853960" y="838"/>
                </a:lnTo>
                <a:lnTo>
                  <a:pt x="846328" y="838"/>
                </a:lnTo>
                <a:lnTo>
                  <a:pt x="846328" y="58915"/>
                </a:lnTo>
                <a:lnTo>
                  <a:pt x="852576" y="58915"/>
                </a:lnTo>
                <a:lnTo>
                  <a:pt x="852576" y="21132"/>
                </a:lnTo>
                <a:lnTo>
                  <a:pt x="852360" y="15887"/>
                </a:lnTo>
                <a:lnTo>
                  <a:pt x="851928" y="10172"/>
                </a:lnTo>
                <a:lnTo>
                  <a:pt x="852258" y="10172"/>
                </a:lnTo>
                <a:lnTo>
                  <a:pt x="884034" y="58915"/>
                </a:lnTo>
                <a:lnTo>
                  <a:pt x="891743" y="58915"/>
                </a:lnTo>
                <a:lnTo>
                  <a:pt x="891743" y="838"/>
                </a:lnTo>
                <a:close/>
              </a:path>
              <a:path w="996950" h="60325">
                <a:moveTo>
                  <a:pt x="948702" y="3340"/>
                </a:moveTo>
                <a:lnTo>
                  <a:pt x="944143" y="1117"/>
                </a:lnTo>
                <a:lnTo>
                  <a:pt x="938822" y="12"/>
                </a:lnTo>
                <a:lnTo>
                  <a:pt x="926985" y="12"/>
                </a:lnTo>
                <a:lnTo>
                  <a:pt x="904709" y="23812"/>
                </a:lnTo>
                <a:lnTo>
                  <a:pt x="904709" y="39357"/>
                </a:lnTo>
                <a:lnTo>
                  <a:pt x="907046" y="46736"/>
                </a:lnTo>
                <a:lnTo>
                  <a:pt x="916355" y="57111"/>
                </a:lnTo>
                <a:lnTo>
                  <a:pt x="922959" y="59702"/>
                </a:lnTo>
                <a:lnTo>
                  <a:pt x="937437" y="59702"/>
                </a:lnTo>
                <a:lnTo>
                  <a:pt x="942403" y="58953"/>
                </a:lnTo>
                <a:lnTo>
                  <a:pt x="946442" y="57442"/>
                </a:lnTo>
                <a:lnTo>
                  <a:pt x="946442" y="51523"/>
                </a:lnTo>
                <a:lnTo>
                  <a:pt x="941247" y="52984"/>
                </a:lnTo>
                <a:lnTo>
                  <a:pt x="936612" y="53708"/>
                </a:lnTo>
                <a:lnTo>
                  <a:pt x="925957" y="53708"/>
                </a:lnTo>
                <a:lnTo>
                  <a:pt x="920864" y="51638"/>
                </a:lnTo>
                <a:lnTo>
                  <a:pt x="913739" y="43357"/>
                </a:lnTo>
                <a:lnTo>
                  <a:pt x="911948" y="37477"/>
                </a:lnTo>
                <a:lnTo>
                  <a:pt x="911948" y="22491"/>
                </a:lnTo>
                <a:lnTo>
                  <a:pt x="913803" y="16662"/>
                </a:lnTo>
                <a:lnTo>
                  <a:pt x="921207" y="8166"/>
                </a:lnTo>
                <a:lnTo>
                  <a:pt x="926249" y="6045"/>
                </a:lnTo>
                <a:lnTo>
                  <a:pt x="932637" y="6045"/>
                </a:lnTo>
                <a:lnTo>
                  <a:pt x="937044" y="6045"/>
                </a:lnTo>
                <a:lnTo>
                  <a:pt x="941438" y="7073"/>
                </a:lnTo>
                <a:lnTo>
                  <a:pt x="945845" y="9144"/>
                </a:lnTo>
                <a:lnTo>
                  <a:pt x="948702" y="3340"/>
                </a:lnTo>
                <a:close/>
              </a:path>
              <a:path w="996950" h="60325">
                <a:moveTo>
                  <a:pt x="996759" y="838"/>
                </a:moveTo>
                <a:lnTo>
                  <a:pt x="989431" y="838"/>
                </a:lnTo>
                <a:lnTo>
                  <a:pt x="973924" y="29870"/>
                </a:lnTo>
                <a:lnTo>
                  <a:pt x="958532" y="838"/>
                </a:lnTo>
                <a:lnTo>
                  <a:pt x="951128" y="838"/>
                </a:lnTo>
                <a:lnTo>
                  <a:pt x="970508" y="36715"/>
                </a:lnTo>
                <a:lnTo>
                  <a:pt x="970508" y="58915"/>
                </a:lnTo>
                <a:lnTo>
                  <a:pt x="977341" y="58915"/>
                </a:lnTo>
                <a:lnTo>
                  <a:pt x="977341" y="36385"/>
                </a:lnTo>
                <a:lnTo>
                  <a:pt x="996759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7" name="object 7"/>
          <p:cNvGrpSpPr/>
          <p:nvPr/>
        </p:nvGrpSpPr>
        <p:grpSpPr>
          <a:xfrm>
            <a:off x="11522182" y="263879"/>
            <a:ext cx="392430" cy="375285"/>
            <a:chOff x="11522182" y="263879"/>
            <a:chExt cx="392430" cy="375285"/>
          </a:xfrm>
        </p:grpSpPr>
        <p:sp>
          <p:nvSpPr>
            <p:cNvPr id="8" name="object 8"/>
            <p:cNvSpPr/>
            <p:nvPr/>
          </p:nvSpPr>
          <p:spPr>
            <a:xfrm>
              <a:off x="11522182" y="263879"/>
              <a:ext cx="392430" cy="375285"/>
            </a:xfrm>
            <a:custGeom>
              <a:avLst/>
              <a:gdLst/>
              <a:ahLst/>
              <a:cxnLst/>
              <a:rect l="l" t="t" r="r" b="b"/>
              <a:pathLst>
                <a:path w="392429" h="375284">
                  <a:moveTo>
                    <a:pt x="177880" y="340639"/>
                  </a:moveTo>
                  <a:lnTo>
                    <a:pt x="111723" y="340639"/>
                  </a:lnTo>
                  <a:lnTo>
                    <a:pt x="125483" y="375213"/>
                  </a:lnTo>
                  <a:lnTo>
                    <a:pt x="177880" y="340639"/>
                  </a:lnTo>
                  <a:close/>
                </a:path>
                <a:path w="392429" h="375284">
                  <a:moveTo>
                    <a:pt x="98211" y="26567"/>
                  </a:moveTo>
                  <a:lnTo>
                    <a:pt x="60621" y="36053"/>
                  </a:lnTo>
                  <a:lnTo>
                    <a:pt x="20023" y="52176"/>
                  </a:lnTo>
                  <a:lnTo>
                    <a:pt x="13214" y="55413"/>
                  </a:lnTo>
                  <a:lnTo>
                    <a:pt x="4734" y="56079"/>
                  </a:lnTo>
                  <a:lnTo>
                    <a:pt x="0" y="62410"/>
                  </a:lnTo>
                  <a:lnTo>
                    <a:pt x="16972" y="101955"/>
                  </a:lnTo>
                  <a:lnTo>
                    <a:pt x="62791" y="217041"/>
                  </a:lnTo>
                  <a:lnTo>
                    <a:pt x="111652" y="340668"/>
                  </a:lnTo>
                  <a:lnTo>
                    <a:pt x="177880" y="340639"/>
                  </a:lnTo>
                  <a:lnTo>
                    <a:pt x="222339" y="311834"/>
                  </a:lnTo>
                  <a:lnTo>
                    <a:pt x="265893" y="286688"/>
                  </a:lnTo>
                  <a:lnTo>
                    <a:pt x="304054" y="269643"/>
                  </a:lnTo>
                  <a:lnTo>
                    <a:pt x="318435" y="268776"/>
                  </a:lnTo>
                  <a:lnTo>
                    <a:pt x="391841" y="268776"/>
                  </a:lnTo>
                  <a:lnTo>
                    <a:pt x="391929" y="185032"/>
                  </a:lnTo>
                  <a:lnTo>
                    <a:pt x="392177" y="185016"/>
                  </a:lnTo>
                  <a:lnTo>
                    <a:pt x="392177" y="138987"/>
                  </a:lnTo>
                  <a:lnTo>
                    <a:pt x="391474" y="138987"/>
                  </a:lnTo>
                  <a:lnTo>
                    <a:pt x="391595" y="65728"/>
                  </a:lnTo>
                  <a:lnTo>
                    <a:pt x="392177" y="65641"/>
                  </a:lnTo>
                  <a:lnTo>
                    <a:pt x="392177" y="52176"/>
                  </a:lnTo>
                  <a:lnTo>
                    <a:pt x="195310" y="52176"/>
                  </a:lnTo>
                  <a:lnTo>
                    <a:pt x="180272" y="48907"/>
                  </a:lnTo>
                  <a:lnTo>
                    <a:pt x="165502" y="42670"/>
                  </a:lnTo>
                  <a:lnTo>
                    <a:pt x="143588" y="33066"/>
                  </a:lnTo>
                  <a:lnTo>
                    <a:pt x="121207" y="27408"/>
                  </a:lnTo>
                  <a:lnTo>
                    <a:pt x="98211" y="26567"/>
                  </a:lnTo>
                  <a:close/>
                </a:path>
                <a:path w="392429" h="375284">
                  <a:moveTo>
                    <a:pt x="391841" y="268776"/>
                  </a:moveTo>
                  <a:lnTo>
                    <a:pt x="318435" y="268776"/>
                  </a:lnTo>
                  <a:lnTo>
                    <a:pt x="331475" y="272512"/>
                  </a:lnTo>
                  <a:lnTo>
                    <a:pt x="343218" y="280715"/>
                  </a:lnTo>
                  <a:lnTo>
                    <a:pt x="354425" y="289171"/>
                  </a:lnTo>
                  <a:lnTo>
                    <a:pt x="365958" y="293506"/>
                  </a:lnTo>
                  <a:lnTo>
                    <a:pt x="378361" y="293656"/>
                  </a:lnTo>
                  <a:lnTo>
                    <a:pt x="392177" y="289554"/>
                  </a:lnTo>
                  <a:lnTo>
                    <a:pt x="392177" y="270299"/>
                  </a:lnTo>
                  <a:lnTo>
                    <a:pt x="391840" y="270299"/>
                  </a:lnTo>
                  <a:lnTo>
                    <a:pt x="391841" y="268776"/>
                  </a:lnTo>
                  <a:close/>
                </a:path>
                <a:path w="392429" h="375284">
                  <a:moveTo>
                    <a:pt x="392177" y="270233"/>
                  </a:moveTo>
                  <a:lnTo>
                    <a:pt x="391840" y="270299"/>
                  </a:lnTo>
                  <a:lnTo>
                    <a:pt x="392177" y="270299"/>
                  </a:lnTo>
                  <a:close/>
                </a:path>
                <a:path w="392429" h="375284">
                  <a:moveTo>
                    <a:pt x="392177" y="138954"/>
                  </a:moveTo>
                  <a:lnTo>
                    <a:pt x="391474" y="138987"/>
                  </a:lnTo>
                  <a:lnTo>
                    <a:pt x="392177" y="138987"/>
                  </a:lnTo>
                  <a:close/>
                </a:path>
                <a:path w="392429" h="375284">
                  <a:moveTo>
                    <a:pt x="340300" y="4862"/>
                  </a:moveTo>
                  <a:lnTo>
                    <a:pt x="334275" y="7146"/>
                  </a:lnTo>
                  <a:lnTo>
                    <a:pt x="239101" y="44625"/>
                  </a:lnTo>
                  <a:lnTo>
                    <a:pt x="232567" y="46159"/>
                  </a:lnTo>
                  <a:lnTo>
                    <a:pt x="226352" y="48388"/>
                  </a:lnTo>
                  <a:lnTo>
                    <a:pt x="210659" y="52122"/>
                  </a:lnTo>
                  <a:lnTo>
                    <a:pt x="195312" y="52176"/>
                  </a:lnTo>
                  <a:lnTo>
                    <a:pt x="392177" y="52176"/>
                  </a:lnTo>
                  <a:lnTo>
                    <a:pt x="392177" y="5237"/>
                  </a:lnTo>
                  <a:lnTo>
                    <a:pt x="347587" y="5237"/>
                  </a:lnTo>
                  <a:lnTo>
                    <a:pt x="340300" y="4862"/>
                  </a:lnTo>
                  <a:close/>
                </a:path>
                <a:path w="392429" h="375284">
                  <a:moveTo>
                    <a:pt x="392177" y="0"/>
                  </a:moveTo>
                  <a:lnTo>
                    <a:pt x="347587" y="5237"/>
                  </a:lnTo>
                  <a:lnTo>
                    <a:pt x="392177" y="5237"/>
                  </a:lnTo>
                  <a:lnTo>
                    <a:pt x="392177" y="0"/>
                  </a:lnTo>
                  <a:close/>
                </a:path>
              </a:pathLst>
            </a:custGeom>
            <a:solidFill>
              <a:srgbClr val="4E6E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1539153" y="307928"/>
              <a:ext cx="374650" cy="297180"/>
            </a:xfrm>
            <a:custGeom>
              <a:avLst/>
              <a:gdLst/>
              <a:ahLst/>
              <a:cxnLst/>
              <a:rect l="l" t="t" r="r" b="b"/>
              <a:pathLst>
                <a:path w="374650" h="297180">
                  <a:moveTo>
                    <a:pt x="373780" y="0"/>
                  </a:moveTo>
                  <a:lnTo>
                    <a:pt x="355457" y="5659"/>
                  </a:lnTo>
                  <a:lnTo>
                    <a:pt x="308638" y="16721"/>
                  </a:lnTo>
                  <a:lnTo>
                    <a:pt x="245545" y="24316"/>
                  </a:lnTo>
                  <a:lnTo>
                    <a:pt x="178399" y="19573"/>
                  </a:lnTo>
                  <a:lnTo>
                    <a:pt x="113904" y="17762"/>
                  </a:lnTo>
                  <a:lnTo>
                    <a:pt x="56648" y="31806"/>
                  </a:lnTo>
                  <a:lnTo>
                    <a:pt x="15668" y="49317"/>
                  </a:lnTo>
                  <a:lnTo>
                    <a:pt x="0" y="57906"/>
                  </a:lnTo>
                  <a:lnTo>
                    <a:pt x="45817" y="172994"/>
                  </a:lnTo>
                  <a:lnTo>
                    <a:pt x="94682" y="296621"/>
                  </a:lnTo>
                  <a:lnTo>
                    <a:pt x="108220" y="290384"/>
                  </a:lnTo>
                  <a:lnTo>
                    <a:pt x="141272" y="273400"/>
                  </a:lnTo>
                  <a:lnTo>
                    <a:pt x="182493" y="248258"/>
                  </a:lnTo>
                  <a:lnTo>
                    <a:pt x="220538" y="217548"/>
                  </a:lnTo>
                  <a:lnTo>
                    <a:pt x="262922" y="200552"/>
                  </a:lnTo>
                  <a:lnTo>
                    <a:pt x="313686" y="205583"/>
                  </a:lnTo>
                  <a:lnTo>
                    <a:pt x="356280" y="218773"/>
                  </a:lnTo>
                  <a:lnTo>
                    <a:pt x="374155" y="226251"/>
                  </a:lnTo>
                  <a:lnTo>
                    <a:pt x="37378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1" name="object 11"/>
          <p:cNvGrpSpPr/>
          <p:nvPr/>
        </p:nvGrpSpPr>
        <p:grpSpPr>
          <a:xfrm>
            <a:off x="10967087" y="263878"/>
            <a:ext cx="946785" cy="404495"/>
            <a:chOff x="10967087" y="263878"/>
            <a:chExt cx="946785" cy="404495"/>
          </a:xfrm>
        </p:grpSpPr>
        <p:sp>
          <p:nvSpPr>
            <p:cNvPr id="12" name="object 12"/>
            <p:cNvSpPr/>
            <p:nvPr/>
          </p:nvSpPr>
          <p:spPr>
            <a:xfrm>
              <a:off x="10967085" y="307936"/>
              <a:ext cx="656590" cy="360045"/>
            </a:xfrm>
            <a:custGeom>
              <a:avLst/>
              <a:gdLst/>
              <a:ahLst/>
              <a:cxnLst/>
              <a:rect l="l" t="t" r="r" b="b"/>
              <a:pathLst>
                <a:path w="656590" h="360045">
                  <a:moveTo>
                    <a:pt x="342493" y="3263"/>
                  </a:moveTo>
                  <a:lnTo>
                    <a:pt x="339826" y="330"/>
                  </a:lnTo>
                  <a:lnTo>
                    <a:pt x="230162" y="330"/>
                  </a:lnTo>
                  <a:lnTo>
                    <a:pt x="230162" y="125349"/>
                  </a:lnTo>
                  <a:lnTo>
                    <a:pt x="109245" y="125349"/>
                  </a:lnTo>
                  <a:lnTo>
                    <a:pt x="109245" y="190"/>
                  </a:lnTo>
                  <a:lnTo>
                    <a:pt x="38" y="190"/>
                  </a:lnTo>
                  <a:lnTo>
                    <a:pt x="38" y="18262"/>
                  </a:lnTo>
                  <a:lnTo>
                    <a:pt x="15201" y="32245"/>
                  </a:lnTo>
                  <a:lnTo>
                    <a:pt x="28765" y="48336"/>
                  </a:lnTo>
                  <a:lnTo>
                    <a:pt x="48285" y="82727"/>
                  </a:lnTo>
                  <a:lnTo>
                    <a:pt x="60083" y="128155"/>
                  </a:lnTo>
                  <a:lnTo>
                    <a:pt x="65722" y="174764"/>
                  </a:lnTo>
                  <a:lnTo>
                    <a:pt x="65392" y="193484"/>
                  </a:lnTo>
                  <a:lnTo>
                    <a:pt x="59893" y="239814"/>
                  </a:lnTo>
                  <a:lnTo>
                    <a:pt x="48018" y="280301"/>
                  </a:lnTo>
                  <a:lnTo>
                    <a:pt x="19469" y="323062"/>
                  </a:lnTo>
                  <a:lnTo>
                    <a:pt x="0" y="340817"/>
                  </a:lnTo>
                  <a:lnTo>
                    <a:pt x="0" y="359371"/>
                  </a:lnTo>
                  <a:lnTo>
                    <a:pt x="110109" y="359371"/>
                  </a:lnTo>
                  <a:lnTo>
                    <a:pt x="110109" y="215315"/>
                  </a:lnTo>
                  <a:lnTo>
                    <a:pt x="230568" y="215315"/>
                  </a:lnTo>
                  <a:lnTo>
                    <a:pt x="230568" y="358990"/>
                  </a:lnTo>
                  <a:lnTo>
                    <a:pt x="238506" y="359765"/>
                  </a:lnTo>
                  <a:lnTo>
                    <a:pt x="245465" y="359994"/>
                  </a:lnTo>
                  <a:lnTo>
                    <a:pt x="251472" y="359054"/>
                  </a:lnTo>
                  <a:lnTo>
                    <a:pt x="255295" y="356120"/>
                  </a:lnTo>
                  <a:lnTo>
                    <a:pt x="255917" y="352526"/>
                  </a:lnTo>
                  <a:lnTo>
                    <a:pt x="335661" y="138734"/>
                  </a:lnTo>
                  <a:lnTo>
                    <a:pt x="338302" y="130594"/>
                  </a:lnTo>
                  <a:lnTo>
                    <a:pt x="340182" y="122339"/>
                  </a:lnTo>
                  <a:lnTo>
                    <a:pt x="341274" y="113919"/>
                  </a:lnTo>
                  <a:lnTo>
                    <a:pt x="341541" y="105232"/>
                  </a:lnTo>
                  <a:lnTo>
                    <a:pt x="341299" y="81470"/>
                  </a:lnTo>
                  <a:lnTo>
                    <a:pt x="341287" y="6858"/>
                  </a:lnTo>
                  <a:lnTo>
                    <a:pt x="342493" y="3263"/>
                  </a:lnTo>
                  <a:close/>
                </a:path>
                <a:path w="656590" h="360045">
                  <a:moveTo>
                    <a:pt x="656526" y="359524"/>
                  </a:moveTo>
                  <a:lnTo>
                    <a:pt x="634885" y="301383"/>
                  </a:lnTo>
                  <a:lnTo>
                    <a:pt x="615073" y="248170"/>
                  </a:lnTo>
                  <a:lnTo>
                    <a:pt x="614133" y="245656"/>
                  </a:lnTo>
                  <a:lnTo>
                    <a:pt x="559104" y="97815"/>
                  </a:lnTo>
                  <a:lnTo>
                    <a:pt x="538937" y="43637"/>
                  </a:lnTo>
                  <a:lnTo>
                    <a:pt x="538937" y="157797"/>
                  </a:lnTo>
                  <a:lnTo>
                    <a:pt x="493141" y="191846"/>
                  </a:lnTo>
                  <a:lnTo>
                    <a:pt x="499719" y="212344"/>
                  </a:lnTo>
                  <a:lnTo>
                    <a:pt x="502970" y="222618"/>
                  </a:lnTo>
                  <a:lnTo>
                    <a:pt x="506133" y="232905"/>
                  </a:lnTo>
                  <a:lnTo>
                    <a:pt x="507441" y="237261"/>
                  </a:lnTo>
                  <a:lnTo>
                    <a:pt x="510501" y="241350"/>
                  </a:lnTo>
                  <a:lnTo>
                    <a:pt x="508876" y="246354"/>
                  </a:lnTo>
                  <a:lnTo>
                    <a:pt x="511251" y="245656"/>
                  </a:lnTo>
                  <a:lnTo>
                    <a:pt x="510451" y="247015"/>
                  </a:lnTo>
                  <a:lnTo>
                    <a:pt x="510044" y="248170"/>
                  </a:lnTo>
                  <a:lnTo>
                    <a:pt x="508965" y="248056"/>
                  </a:lnTo>
                  <a:lnTo>
                    <a:pt x="508558" y="247484"/>
                  </a:lnTo>
                  <a:lnTo>
                    <a:pt x="508622" y="247218"/>
                  </a:lnTo>
                  <a:lnTo>
                    <a:pt x="508800" y="246430"/>
                  </a:lnTo>
                  <a:lnTo>
                    <a:pt x="499935" y="241604"/>
                  </a:lnTo>
                  <a:lnTo>
                    <a:pt x="491718" y="235788"/>
                  </a:lnTo>
                  <a:lnTo>
                    <a:pt x="483755" y="229616"/>
                  </a:lnTo>
                  <a:lnTo>
                    <a:pt x="475615" y="223697"/>
                  </a:lnTo>
                  <a:lnTo>
                    <a:pt x="471411" y="220903"/>
                  </a:lnTo>
                  <a:lnTo>
                    <a:pt x="467360" y="217868"/>
                  </a:lnTo>
                  <a:lnTo>
                    <a:pt x="462508" y="214426"/>
                  </a:lnTo>
                  <a:lnTo>
                    <a:pt x="416902" y="247218"/>
                  </a:lnTo>
                  <a:lnTo>
                    <a:pt x="414896" y="245414"/>
                  </a:lnTo>
                  <a:lnTo>
                    <a:pt x="431812" y="191782"/>
                  </a:lnTo>
                  <a:lnTo>
                    <a:pt x="383552" y="156095"/>
                  </a:lnTo>
                  <a:lnTo>
                    <a:pt x="443280" y="156095"/>
                  </a:lnTo>
                  <a:lnTo>
                    <a:pt x="462407" y="97815"/>
                  </a:lnTo>
                  <a:lnTo>
                    <a:pt x="481609" y="155625"/>
                  </a:lnTo>
                  <a:lnTo>
                    <a:pt x="537781" y="155625"/>
                  </a:lnTo>
                  <a:lnTo>
                    <a:pt x="538937" y="157797"/>
                  </a:lnTo>
                  <a:lnTo>
                    <a:pt x="538937" y="43637"/>
                  </a:lnTo>
                  <a:lnTo>
                    <a:pt x="522693" y="0"/>
                  </a:lnTo>
                  <a:lnTo>
                    <a:pt x="401078" y="0"/>
                  </a:lnTo>
                  <a:lnTo>
                    <a:pt x="267385" y="359244"/>
                  </a:lnTo>
                  <a:lnTo>
                    <a:pt x="380580" y="359244"/>
                  </a:lnTo>
                  <a:lnTo>
                    <a:pt x="385025" y="344335"/>
                  </a:lnTo>
                  <a:lnTo>
                    <a:pt x="389191" y="329641"/>
                  </a:lnTo>
                  <a:lnTo>
                    <a:pt x="393484" y="315290"/>
                  </a:lnTo>
                  <a:lnTo>
                    <a:pt x="398272" y="301383"/>
                  </a:lnTo>
                  <a:lnTo>
                    <a:pt x="522884" y="301383"/>
                  </a:lnTo>
                  <a:lnTo>
                    <a:pt x="527481" y="316547"/>
                  </a:lnTo>
                  <a:lnTo>
                    <a:pt x="531495" y="331571"/>
                  </a:lnTo>
                  <a:lnTo>
                    <a:pt x="535927" y="346036"/>
                  </a:lnTo>
                  <a:lnTo>
                    <a:pt x="541845" y="359524"/>
                  </a:lnTo>
                  <a:lnTo>
                    <a:pt x="656526" y="359524"/>
                  </a:lnTo>
                  <a:close/>
                </a:path>
              </a:pathLst>
            </a:custGeom>
            <a:solidFill>
              <a:srgbClr val="42556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1522176" y="263880"/>
              <a:ext cx="391160" cy="375285"/>
            </a:xfrm>
            <a:custGeom>
              <a:avLst/>
              <a:gdLst/>
              <a:ahLst/>
              <a:cxnLst/>
              <a:rect l="l" t="t" r="r" b="b"/>
              <a:pathLst>
                <a:path w="391159" h="375284">
                  <a:moveTo>
                    <a:pt x="390753" y="239763"/>
                  </a:moveTo>
                  <a:lnTo>
                    <a:pt x="378155" y="241795"/>
                  </a:lnTo>
                  <a:lnTo>
                    <a:pt x="365747" y="243344"/>
                  </a:lnTo>
                  <a:lnTo>
                    <a:pt x="353415" y="243941"/>
                  </a:lnTo>
                  <a:lnTo>
                    <a:pt x="341033" y="243154"/>
                  </a:lnTo>
                  <a:lnTo>
                    <a:pt x="326313" y="240004"/>
                  </a:lnTo>
                  <a:lnTo>
                    <a:pt x="312394" y="234937"/>
                  </a:lnTo>
                  <a:lnTo>
                    <a:pt x="299034" y="228523"/>
                  </a:lnTo>
                  <a:lnTo>
                    <a:pt x="285991" y="221322"/>
                  </a:lnTo>
                  <a:lnTo>
                    <a:pt x="274637" y="216382"/>
                  </a:lnTo>
                  <a:lnTo>
                    <a:pt x="263486" y="214782"/>
                  </a:lnTo>
                  <a:lnTo>
                    <a:pt x="252310" y="216662"/>
                  </a:lnTo>
                  <a:lnTo>
                    <a:pt x="240868" y="222148"/>
                  </a:lnTo>
                  <a:lnTo>
                    <a:pt x="207657" y="242747"/>
                  </a:lnTo>
                  <a:lnTo>
                    <a:pt x="104762" y="305384"/>
                  </a:lnTo>
                  <a:lnTo>
                    <a:pt x="101130" y="306412"/>
                  </a:lnTo>
                  <a:lnTo>
                    <a:pt x="100177" y="311632"/>
                  </a:lnTo>
                  <a:lnTo>
                    <a:pt x="125488" y="375221"/>
                  </a:lnTo>
                  <a:lnTo>
                    <a:pt x="201104" y="325374"/>
                  </a:lnTo>
                  <a:lnTo>
                    <a:pt x="222338" y="311835"/>
                  </a:lnTo>
                  <a:lnTo>
                    <a:pt x="265899" y="286689"/>
                  </a:lnTo>
                  <a:lnTo>
                    <a:pt x="303949" y="269646"/>
                  </a:lnTo>
                  <a:lnTo>
                    <a:pt x="318084" y="268782"/>
                  </a:lnTo>
                  <a:lnTo>
                    <a:pt x="330873" y="272516"/>
                  </a:lnTo>
                  <a:lnTo>
                    <a:pt x="342506" y="280720"/>
                  </a:lnTo>
                  <a:lnTo>
                    <a:pt x="353644" y="289179"/>
                  </a:lnTo>
                  <a:lnTo>
                    <a:pt x="365023" y="293509"/>
                  </a:lnTo>
                  <a:lnTo>
                    <a:pt x="377190" y="293662"/>
                  </a:lnTo>
                  <a:lnTo>
                    <a:pt x="390753" y="289560"/>
                  </a:lnTo>
                  <a:lnTo>
                    <a:pt x="390753" y="239763"/>
                  </a:lnTo>
                  <a:close/>
                </a:path>
                <a:path w="391159" h="375284">
                  <a:moveTo>
                    <a:pt x="391045" y="138963"/>
                  </a:moveTo>
                  <a:lnTo>
                    <a:pt x="368960" y="143967"/>
                  </a:lnTo>
                  <a:lnTo>
                    <a:pt x="340842" y="151841"/>
                  </a:lnTo>
                  <a:lnTo>
                    <a:pt x="319735" y="154393"/>
                  </a:lnTo>
                  <a:lnTo>
                    <a:pt x="298538" y="153085"/>
                  </a:lnTo>
                  <a:lnTo>
                    <a:pt x="277164" y="147269"/>
                  </a:lnTo>
                  <a:lnTo>
                    <a:pt x="259753" y="140944"/>
                  </a:lnTo>
                  <a:lnTo>
                    <a:pt x="224599" y="129171"/>
                  </a:lnTo>
                  <a:lnTo>
                    <a:pt x="207086" y="123088"/>
                  </a:lnTo>
                  <a:lnTo>
                    <a:pt x="193941" y="119748"/>
                  </a:lnTo>
                  <a:lnTo>
                    <a:pt x="181025" y="119189"/>
                  </a:lnTo>
                  <a:lnTo>
                    <a:pt x="168198" y="121107"/>
                  </a:lnTo>
                  <a:lnTo>
                    <a:pt x="118541" y="142214"/>
                  </a:lnTo>
                  <a:lnTo>
                    <a:pt x="66294" y="172148"/>
                  </a:lnTo>
                  <a:lnTo>
                    <a:pt x="49530" y="183692"/>
                  </a:lnTo>
                  <a:lnTo>
                    <a:pt x="75107" y="248043"/>
                  </a:lnTo>
                  <a:lnTo>
                    <a:pt x="114312" y="220522"/>
                  </a:lnTo>
                  <a:lnTo>
                    <a:pt x="141224" y="203200"/>
                  </a:lnTo>
                  <a:lnTo>
                    <a:pt x="168973" y="187286"/>
                  </a:lnTo>
                  <a:lnTo>
                    <a:pt x="197827" y="173189"/>
                  </a:lnTo>
                  <a:lnTo>
                    <a:pt x="213245" y="167830"/>
                  </a:lnTo>
                  <a:lnTo>
                    <a:pt x="228180" y="166090"/>
                  </a:lnTo>
                  <a:lnTo>
                    <a:pt x="242874" y="168605"/>
                  </a:lnTo>
                  <a:lnTo>
                    <a:pt x="257517" y="175996"/>
                  </a:lnTo>
                  <a:lnTo>
                    <a:pt x="263436" y="179578"/>
                  </a:lnTo>
                  <a:lnTo>
                    <a:pt x="269684" y="182676"/>
                  </a:lnTo>
                  <a:lnTo>
                    <a:pt x="282536" y="188214"/>
                  </a:lnTo>
                  <a:lnTo>
                    <a:pt x="299148" y="194005"/>
                  </a:lnTo>
                  <a:lnTo>
                    <a:pt x="316052" y="197192"/>
                  </a:lnTo>
                  <a:lnTo>
                    <a:pt x="333235" y="197789"/>
                  </a:lnTo>
                  <a:lnTo>
                    <a:pt x="350710" y="195770"/>
                  </a:lnTo>
                  <a:lnTo>
                    <a:pt x="357759" y="194449"/>
                  </a:lnTo>
                  <a:lnTo>
                    <a:pt x="364883" y="191858"/>
                  </a:lnTo>
                  <a:lnTo>
                    <a:pt x="379806" y="192684"/>
                  </a:lnTo>
                  <a:lnTo>
                    <a:pt x="385381" y="189534"/>
                  </a:lnTo>
                  <a:lnTo>
                    <a:pt x="391045" y="185000"/>
                  </a:lnTo>
                  <a:lnTo>
                    <a:pt x="391045" y="138963"/>
                  </a:lnTo>
                  <a:close/>
                </a:path>
                <a:path w="391159" h="375284">
                  <a:moveTo>
                    <a:pt x="391134" y="0"/>
                  </a:moveTo>
                  <a:lnTo>
                    <a:pt x="347065" y="5245"/>
                  </a:lnTo>
                  <a:lnTo>
                    <a:pt x="340042" y="4864"/>
                  </a:lnTo>
                  <a:lnTo>
                    <a:pt x="311734" y="15760"/>
                  </a:lnTo>
                  <a:lnTo>
                    <a:pt x="238975" y="44627"/>
                  </a:lnTo>
                  <a:lnTo>
                    <a:pt x="232498" y="46164"/>
                  </a:lnTo>
                  <a:lnTo>
                    <a:pt x="226288" y="48387"/>
                  </a:lnTo>
                  <a:lnTo>
                    <a:pt x="210604" y="52120"/>
                  </a:lnTo>
                  <a:lnTo>
                    <a:pt x="195262" y="52184"/>
                  </a:lnTo>
                  <a:lnTo>
                    <a:pt x="180238" y="48907"/>
                  </a:lnTo>
                  <a:lnTo>
                    <a:pt x="165468" y="42672"/>
                  </a:lnTo>
                  <a:lnTo>
                    <a:pt x="143560" y="33070"/>
                  </a:lnTo>
                  <a:lnTo>
                    <a:pt x="121183" y="27419"/>
                  </a:lnTo>
                  <a:lnTo>
                    <a:pt x="74434" y="31419"/>
                  </a:lnTo>
                  <a:lnTo>
                    <a:pt x="33324" y="46278"/>
                  </a:lnTo>
                  <a:lnTo>
                    <a:pt x="13208" y="55422"/>
                  </a:lnTo>
                  <a:lnTo>
                    <a:pt x="4737" y="56083"/>
                  </a:lnTo>
                  <a:lnTo>
                    <a:pt x="0" y="62420"/>
                  </a:lnTo>
                  <a:lnTo>
                    <a:pt x="23977" y="118275"/>
                  </a:lnTo>
                  <a:lnTo>
                    <a:pt x="42316" y="107937"/>
                  </a:lnTo>
                  <a:lnTo>
                    <a:pt x="60680" y="98539"/>
                  </a:lnTo>
                  <a:lnTo>
                    <a:pt x="98298" y="83185"/>
                  </a:lnTo>
                  <a:lnTo>
                    <a:pt x="142481" y="72593"/>
                  </a:lnTo>
                  <a:lnTo>
                    <a:pt x="164998" y="71450"/>
                  </a:lnTo>
                  <a:lnTo>
                    <a:pt x="187871" y="74206"/>
                  </a:lnTo>
                  <a:lnTo>
                    <a:pt x="203974" y="79108"/>
                  </a:lnTo>
                  <a:lnTo>
                    <a:pt x="219240" y="85979"/>
                  </a:lnTo>
                  <a:lnTo>
                    <a:pt x="254660" y="104863"/>
                  </a:lnTo>
                  <a:lnTo>
                    <a:pt x="259626" y="105740"/>
                  </a:lnTo>
                  <a:lnTo>
                    <a:pt x="284975" y="97091"/>
                  </a:lnTo>
                  <a:lnTo>
                    <a:pt x="344766" y="79349"/>
                  </a:lnTo>
                  <a:lnTo>
                    <a:pt x="356425" y="76136"/>
                  </a:lnTo>
                  <a:lnTo>
                    <a:pt x="368173" y="73190"/>
                  </a:lnTo>
                  <a:lnTo>
                    <a:pt x="379806" y="69888"/>
                  </a:lnTo>
                  <a:lnTo>
                    <a:pt x="391134" y="65595"/>
                  </a:lnTo>
                  <a:lnTo>
                    <a:pt x="391134" y="0"/>
                  </a:lnTo>
                  <a:close/>
                </a:path>
              </a:pathLst>
            </a:custGeom>
            <a:solidFill>
              <a:srgbClr val="BD203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1475651" y="553587"/>
              <a:ext cx="3175" cy="2540"/>
            </a:xfrm>
            <a:custGeom>
              <a:avLst/>
              <a:gdLst/>
              <a:ahLst/>
              <a:cxnLst/>
              <a:rect l="l" t="t" r="r" b="b"/>
              <a:pathLst>
                <a:path w="3175" h="2540">
                  <a:moveTo>
                    <a:pt x="2701" y="0"/>
                  </a:moveTo>
                  <a:lnTo>
                    <a:pt x="309" y="695"/>
                  </a:lnTo>
                  <a:lnTo>
                    <a:pt x="0" y="1824"/>
                  </a:lnTo>
                  <a:lnTo>
                    <a:pt x="394" y="2399"/>
                  </a:lnTo>
                  <a:lnTo>
                    <a:pt x="1485" y="2509"/>
                  </a:lnTo>
                  <a:lnTo>
                    <a:pt x="1901" y="1363"/>
                  </a:lnTo>
                  <a:close/>
                </a:path>
              </a:pathLst>
            </a:custGeom>
            <a:solidFill>
              <a:srgbClr val="E9E9E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15" name="object 1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8067040" y="1926526"/>
            <a:ext cx="3321685" cy="3870325"/>
          </a:xfrm>
          <a:custGeom>
            <a:avLst/>
            <a:gdLst/>
            <a:ahLst/>
            <a:cxnLst/>
            <a:rect l="l" t="t" r="r" b="b"/>
            <a:pathLst>
              <a:path w="3321684" h="3870325">
                <a:moveTo>
                  <a:pt x="3196059" y="0"/>
                </a:moveTo>
                <a:lnTo>
                  <a:pt x="125625" y="0"/>
                </a:lnTo>
                <a:lnTo>
                  <a:pt x="76726" y="9872"/>
                </a:lnTo>
                <a:lnTo>
                  <a:pt x="36794" y="36794"/>
                </a:lnTo>
                <a:lnTo>
                  <a:pt x="9872" y="76726"/>
                </a:lnTo>
                <a:lnTo>
                  <a:pt x="0" y="125625"/>
                </a:lnTo>
                <a:lnTo>
                  <a:pt x="0" y="3744479"/>
                </a:lnTo>
                <a:lnTo>
                  <a:pt x="9872" y="3793378"/>
                </a:lnTo>
                <a:lnTo>
                  <a:pt x="36794" y="3833310"/>
                </a:lnTo>
                <a:lnTo>
                  <a:pt x="76726" y="3860233"/>
                </a:lnTo>
                <a:lnTo>
                  <a:pt x="125625" y="3870105"/>
                </a:lnTo>
                <a:lnTo>
                  <a:pt x="3196059" y="3870105"/>
                </a:lnTo>
                <a:lnTo>
                  <a:pt x="3244958" y="3860233"/>
                </a:lnTo>
                <a:lnTo>
                  <a:pt x="3284890" y="3833310"/>
                </a:lnTo>
                <a:lnTo>
                  <a:pt x="3311812" y="3793378"/>
                </a:lnTo>
                <a:lnTo>
                  <a:pt x="3321684" y="3744479"/>
                </a:lnTo>
                <a:lnTo>
                  <a:pt x="3321684" y="125625"/>
                </a:lnTo>
                <a:lnTo>
                  <a:pt x="3311812" y="76726"/>
                </a:lnTo>
                <a:lnTo>
                  <a:pt x="3284890" y="36794"/>
                </a:lnTo>
                <a:lnTo>
                  <a:pt x="3244958" y="9872"/>
                </a:lnTo>
                <a:lnTo>
                  <a:pt x="3196059" y="0"/>
                </a:lnTo>
                <a:close/>
              </a:path>
            </a:pathLst>
          </a:custGeom>
          <a:solidFill>
            <a:srgbClr val="F1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52984" y="1399032"/>
            <a:ext cx="3252216" cy="2359152"/>
          </a:xfrm>
          <a:prstGeom prst="rect">
            <a:avLst/>
          </a:prstGeom>
        </p:spPr>
      </p:pic>
      <p:sp>
        <p:nvSpPr>
          <p:cNvPr id="18" name="object 18"/>
          <p:cNvSpPr/>
          <p:nvPr/>
        </p:nvSpPr>
        <p:spPr>
          <a:xfrm>
            <a:off x="7732642" y="1558058"/>
            <a:ext cx="4283710" cy="4925060"/>
          </a:xfrm>
          <a:custGeom>
            <a:avLst/>
            <a:gdLst/>
            <a:ahLst/>
            <a:cxnLst/>
            <a:rect l="l" t="t" r="r" b="b"/>
            <a:pathLst>
              <a:path w="4283709" h="4925060">
                <a:moveTo>
                  <a:pt x="4080357" y="0"/>
                </a:moveTo>
                <a:lnTo>
                  <a:pt x="202987" y="0"/>
                </a:lnTo>
                <a:lnTo>
                  <a:pt x="156444" y="5361"/>
                </a:lnTo>
                <a:lnTo>
                  <a:pt x="113719" y="20631"/>
                </a:lnTo>
                <a:lnTo>
                  <a:pt x="76029" y="44594"/>
                </a:lnTo>
                <a:lnTo>
                  <a:pt x="44594" y="76029"/>
                </a:lnTo>
                <a:lnTo>
                  <a:pt x="20631" y="113719"/>
                </a:lnTo>
                <a:lnTo>
                  <a:pt x="5361" y="156444"/>
                </a:lnTo>
                <a:lnTo>
                  <a:pt x="0" y="202987"/>
                </a:lnTo>
                <a:lnTo>
                  <a:pt x="0" y="4721967"/>
                </a:lnTo>
                <a:lnTo>
                  <a:pt x="5361" y="4768511"/>
                </a:lnTo>
                <a:lnTo>
                  <a:pt x="20631" y="4811237"/>
                </a:lnTo>
                <a:lnTo>
                  <a:pt x="44594" y="4848926"/>
                </a:lnTo>
                <a:lnTo>
                  <a:pt x="76029" y="4880361"/>
                </a:lnTo>
                <a:lnTo>
                  <a:pt x="113719" y="4904324"/>
                </a:lnTo>
                <a:lnTo>
                  <a:pt x="156444" y="4919594"/>
                </a:lnTo>
                <a:lnTo>
                  <a:pt x="202987" y="4924955"/>
                </a:lnTo>
                <a:lnTo>
                  <a:pt x="4080357" y="4924955"/>
                </a:lnTo>
                <a:lnTo>
                  <a:pt x="4126901" y="4919594"/>
                </a:lnTo>
                <a:lnTo>
                  <a:pt x="4169626" y="4904324"/>
                </a:lnTo>
                <a:lnTo>
                  <a:pt x="4207316" y="4880361"/>
                </a:lnTo>
                <a:lnTo>
                  <a:pt x="4238751" y="4848926"/>
                </a:lnTo>
                <a:lnTo>
                  <a:pt x="4262713" y="4811237"/>
                </a:lnTo>
                <a:lnTo>
                  <a:pt x="4277984" y="4768511"/>
                </a:lnTo>
                <a:lnTo>
                  <a:pt x="4283345" y="4721967"/>
                </a:lnTo>
                <a:lnTo>
                  <a:pt x="4283345" y="202987"/>
                </a:lnTo>
                <a:lnTo>
                  <a:pt x="4277984" y="156444"/>
                </a:lnTo>
                <a:lnTo>
                  <a:pt x="4262713" y="113719"/>
                </a:lnTo>
                <a:lnTo>
                  <a:pt x="4238751" y="76029"/>
                </a:lnTo>
                <a:lnTo>
                  <a:pt x="4207316" y="44594"/>
                </a:lnTo>
                <a:lnTo>
                  <a:pt x="4169626" y="20631"/>
                </a:lnTo>
                <a:lnTo>
                  <a:pt x="4126901" y="5361"/>
                </a:lnTo>
                <a:lnTo>
                  <a:pt x="4080357" y="0"/>
                </a:lnTo>
                <a:close/>
              </a:path>
            </a:pathLst>
          </a:custGeom>
          <a:solidFill>
            <a:srgbClr val="F1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>
            <a:spLocks noGrp="1"/>
          </p:cNvSpPr>
          <p:nvPr>
            <p:ph type="title"/>
          </p:nvPr>
        </p:nvSpPr>
        <p:spPr>
          <a:xfrm>
            <a:off x="4378895" y="386588"/>
            <a:ext cx="34353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0" dirty="0">
                <a:solidFill>
                  <a:srgbClr val="767171"/>
                </a:solidFill>
              </a:rPr>
              <a:t>TACTICAL</a:t>
            </a:r>
            <a:r>
              <a:rPr sz="2400" spc="-90" dirty="0">
                <a:solidFill>
                  <a:srgbClr val="767171"/>
                </a:solidFill>
              </a:rPr>
              <a:t> </a:t>
            </a:r>
            <a:r>
              <a:rPr sz="2400" dirty="0">
                <a:solidFill>
                  <a:srgbClr val="767171"/>
                </a:solidFill>
              </a:rPr>
              <a:t>FIELD</a:t>
            </a:r>
            <a:r>
              <a:rPr sz="2400" spc="-20" dirty="0">
                <a:solidFill>
                  <a:srgbClr val="767171"/>
                </a:solidFill>
              </a:rPr>
              <a:t> CARE</a:t>
            </a:r>
            <a:endParaRPr sz="2400"/>
          </a:p>
        </p:txBody>
      </p:sp>
      <p:sp>
        <p:nvSpPr>
          <p:cNvPr id="20" name="object 20"/>
          <p:cNvSpPr txBox="1"/>
          <p:nvPr/>
        </p:nvSpPr>
        <p:spPr>
          <a:xfrm>
            <a:off x="220922" y="3751579"/>
            <a:ext cx="2388235" cy="55308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 marR="5080">
              <a:lnSpc>
                <a:spcPts val="1989"/>
              </a:lnSpc>
              <a:spcBef>
                <a:spcPts val="305"/>
              </a:spcBef>
            </a:pPr>
            <a:r>
              <a:rPr sz="1800" dirty="0">
                <a:latin typeface="Arial"/>
                <a:cs typeface="Arial"/>
              </a:rPr>
              <a:t>Communicate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with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the </a:t>
            </a:r>
            <a:r>
              <a:rPr sz="1800" dirty="0">
                <a:latin typeface="Arial"/>
                <a:cs typeface="Arial"/>
              </a:rPr>
              <a:t>casualty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possible</a:t>
            </a:r>
            <a:endParaRPr sz="18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20922" y="4373371"/>
            <a:ext cx="1531675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100"/>
              </a:spcBef>
              <a:buClr>
                <a:srgbClr val="F16232"/>
              </a:buClr>
              <a:buFont typeface="Arial" panose="020B0604020202020204" pitchFamily="34" charset="0"/>
              <a:buChar char="•"/>
              <a:tabLst>
                <a:tab pos="241300" algn="l"/>
              </a:tabLst>
            </a:pPr>
            <a:r>
              <a:rPr sz="1800" spc="-10" dirty="0">
                <a:latin typeface="Arial"/>
                <a:cs typeface="Arial"/>
              </a:rPr>
              <a:t>Encourage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220922" y="4754371"/>
            <a:ext cx="1760278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100"/>
              </a:spcBef>
              <a:buClr>
                <a:srgbClr val="F16232"/>
              </a:buClr>
              <a:buFont typeface="Arial" panose="020B0604020202020204" pitchFamily="34" charset="0"/>
              <a:buChar char="•"/>
              <a:tabLst>
                <a:tab pos="241300" algn="l"/>
              </a:tabLst>
            </a:pPr>
            <a:r>
              <a:rPr sz="1800" spc="-10" dirty="0">
                <a:latin typeface="Arial"/>
                <a:cs typeface="Arial"/>
              </a:rPr>
              <a:t>Reassure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220922" y="5123179"/>
            <a:ext cx="3024792" cy="55308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298450" marR="5080" indent="-285750">
              <a:lnSpc>
                <a:spcPts val="1989"/>
              </a:lnSpc>
              <a:spcBef>
                <a:spcPts val="305"/>
              </a:spcBef>
              <a:buClr>
                <a:srgbClr val="F16232"/>
              </a:buClr>
              <a:buFont typeface="Arial" panose="020B0604020202020204" pitchFamily="34" charset="0"/>
              <a:buChar char="•"/>
              <a:tabLst>
                <a:tab pos="241300" algn="l"/>
              </a:tabLst>
            </a:pPr>
            <a:r>
              <a:rPr sz="1800" dirty="0">
                <a:latin typeface="Arial"/>
                <a:cs typeface="Arial"/>
              </a:rPr>
              <a:t>Explain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care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each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step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of </a:t>
            </a:r>
            <a:r>
              <a:rPr sz="1800" dirty="0">
                <a:latin typeface="Arial"/>
                <a:cs typeface="Arial"/>
              </a:rPr>
              <a:t>the </a:t>
            </a:r>
            <a:r>
              <a:rPr sz="1800" spc="-25" dirty="0">
                <a:latin typeface="Arial"/>
                <a:cs typeface="Arial"/>
              </a:rPr>
              <a:t>way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758068" y="3925882"/>
            <a:ext cx="29089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buClr>
                <a:srgbClr val="F16232"/>
              </a:buClr>
              <a:tabLst>
                <a:tab pos="241300" algn="l"/>
              </a:tabLst>
            </a:pPr>
            <a:r>
              <a:rPr sz="1800" dirty="0">
                <a:latin typeface="Arial"/>
                <a:cs typeface="Arial"/>
              </a:rPr>
              <a:t>Communicate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with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tactical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780711" y="4150867"/>
            <a:ext cx="3416935" cy="1037590"/>
          </a:xfrm>
          <a:prstGeom prst="rect">
            <a:avLst/>
          </a:prstGeom>
        </p:spPr>
        <p:txBody>
          <a:bodyPr vert="horz" wrap="square" lIns="0" tIns="41275" rIns="0" bIns="0" rtlCol="0">
            <a:spAutoFit/>
          </a:bodyPr>
          <a:lstStyle/>
          <a:p>
            <a:pPr marL="12700" marR="5080">
              <a:lnSpc>
                <a:spcPct val="89600"/>
              </a:lnSpc>
              <a:spcBef>
                <a:spcPts val="325"/>
              </a:spcBef>
            </a:pPr>
            <a:r>
              <a:rPr sz="1800" dirty="0">
                <a:latin typeface="Arial"/>
                <a:cs typeface="Arial"/>
              </a:rPr>
              <a:t>leadership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soon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possible </a:t>
            </a:r>
            <a:r>
              <a:rPr sz="1800" dirty="0">
                <a:latin typeface="Arial"/>
                <a:cs typeface="Arial"/>
              </a:rPr>
              <a:t>with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status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evacuation </a:t>
            </a:r>
            <a:r>
              <a:rPr sz="1800" dirty="0">
                <a:latin typeface="Arial"/>
                <a:cs typeface="Arial"/>
              </a:rPr>
              <a:t>requirements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throughout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casualty </a:t>
            </a:r>
            <a:r>
              <a:rPr sz="1800" dirty="0">
                <a:latin typeface="Arial"/>
                <a:cs typeface="Arial"/>
              </a:rPr>
              <a:t>treatment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needed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26" name="object 2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98976" y="1557527"/>
            <a:ext cx="2971800" cy="2154936"/>
          </a:xfrm>
          <a:prstGeom prst="rect">
            <a:avLst/>
          </a:prstGeom>
        </p:spPr>
      </p:pic>
      <p:sp>
        <p:nvSpPr>
          <p:cNvPr id="27" name="object 27"/>
          <p:cNvSpPr txBox="1"/>
          <p:nvPr/>
        </p:nvSpPr>
        <p:spPr>
          <a:xfrm>
            <a:off x="4145978" y="877315"/>
            <a:ext cx="3980179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 dirty="0">
                <a:latin typeface="Arial"/>
                <a:cs typeface="Arial"/>
              </a:rPr>
              <a:t>COMMUNICATION</a:t>
            </a:r>
            <a:endParaRPr sz="360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089679" y="1705355"/>
            <a:ext cx="3740785" cy="3150863"/>
          </a:xfrm>
          <a:prstGeom prst="rect">
            <a:avLst/>
          </a:prstGeom>
        </p:spPr>
        <p:txBody>
          <a:bodyPr vert="horz" wrap="square" lIns="0" tIns="44450" rIns="0" bIns="0" rtlCol="0">
            <a:spAutoFit/>
          </a:bodyPr>
          <a:lstStyle/>
          <a:p>
            <a:pPr marL="754380" marR="532130" indent="-189230">
              <a:lnSpc>
                <a:spcPct val="89500"/>
              </a:lnSpc>
              <a:spcBef>
                <a:spcPts val="350"/>
              </a:spcBef>
            </a:pPr>
            <a:r>
              <a:rPr sz="2000" b="1" spc="-10" dirty="0">
                <a:latin typeface="Arial"/>
                <a:cs typeface="Arial"/>
              </a:rPr>
              <a:t>COMMUNICATE</a:t>
            </a:r>
            <a:r>
              <a:rPr sz="2000" b="1" spc="-60" dirty="0">
                <a:latin typeface="Arial"/>
                <a:cs typeface="Arial"/>
              </a:rPr>
              <a:t> </a:t>
            </a:r>
            <a:r>
              <a:rPr sz="2000" b="1" spc="-20" dirty="0">
                <a:latin typeface="Arial"/>
                <a:cs typeface="Arial"/>
              </a:rPr>
              <a:t>WITH </a:t>
            </a:r>
            <a:r>
              <a:rPr sz="2000" b="1" spc="-30" dirty="0">
                <a:latin typeface="Arial"/>
                <a:cs typeface="Arial"/>
              </a:rPr>
              <a:t>EVACUATION</a:t>
            </a:r>
            <a:r>
              <a:rPr sz="2000" b="1" spc="-70" dirty="0">
                <a:latin typeface="Arial"/>
                <a:cs typeface="Arial"/>
              </a:rPr>
              <a:t> </a:t>
            </a:r>
            <a:r>
              <a:rPr sz="2000" b="1" spc="-25" dirty="0">
                <a:latin typeface="Arial"/>
                <a:cs typeface="Arial"/>
              </a:rPr>
              <a:t>AND </a:t>
            </a:r>
            <a:r>
              <a:rPr sz="2000" b="1" dirty="0">
                <a:latin typeface="Arial"/>
                <a:cs typeface="Arial"/>
              </a:rPr>
              <a:t>MEDICAL</a:t>
            </a:r>
            <a:r>
              <a:rPr sz="2000" b="1" spc="-114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ASSETS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150" dirty="0">
              <a:latin typeface="Arial"/>
              <a:cs typeface="Arial"/>
            </a:endParaRPr>
          </a:p>
          <a:p>
            <a:pPr marL="298450" marR="5080" indent="-285750">
              <a:lnSpc>
                <a:spcPct val="100000"/>
              </a:lnSpc>
              <a:buClr>
                <a:srgbClr val="F26535"/>
              </a:buClr>
              <a:buSzPct val="150000"/>
              <a:buFont typeface="Arial" panose="020B0604020202020204" pitchFamily="34" charset="0"/>
              <a:buChar char="•"/>
              <a:tabLst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Communicate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with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evacuation </a:t>
            </a:r>
            <a:r>
              <a:rPr sz="1800" dirty="0">
                <a:latin typeface="Arial"/>
                <a:cs typeface="Arial"/>
              </a:rPr>
              <a:t>system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0" dirty="0">
                <a:latin typeface="Arial"/>
                <a:cs typeface="Arial"/>
              </a:rPr>
              <a:t> coordinate </a:t>
            </a:r>
            <a:r>
              <a:rPr sz="1800" spc="-30" dirty="0">
                <a:latin typeface="Arial"/>
                <a:cs typeface="Arial"/>
              </a:rPr>
              <a:t>TACEVAC/MEDEVAC</a:t>
            </a:r>
            <a:r>
              <a:rPr sz="1800" dirty="0">
                <a:latin typeface="Arial"/>
                <a:cs typeface="Arial"/>
              </a:rPr>
              <a:t> using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the</a:t>
            </a:r>
            <a:endParaRPr sz="1800" dirty="0">
              <a:latin typeface="Arial"/>
              <a:cs typeface="Arial"/>
            </a:endParaRPr>
          </a:p>
          <a:p>
            <a:pPr marL="298450">
              <a:lnSpc>
                <a:spcPts val="2090"/>
              </a:lnSpc>
            </a:pPr>
            <a:r>
              <a:rPr sz="1800" spc="-10" dirty="0">
                <a:latin typeface="Arial"/>
                <a:cs typeface="Arial"/>
              </a:rPr>
              <a:t>9-</a:t>
            </a:r>
            <a:r>
              <a:rPr sz="1800" dirty="0">
                <a:latin typeface="Arial"/>
                <a:cs typeface="Arial"/>
              </a:rPr>
              <a:t>Line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MEDEVAC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request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900" dirty="0">
              <a:latin typeface="Arial"/>
              <a:cs typeface="Arial"/>
            </a:endParaRPr>
          </a:p>
          <a:p>
            <a:pPr marL="298450" indent="-285750">
              <a:lnSpc>
                <a:spcPts val="2135"/>
              </a:lnSpc>
              <a:buClr>
                <a:srgbClr val="F26535"/>
              </a:buClr>
              <a:buSzPct val="150000"/>
              <a:buFont typeface="Arial" panose="020B0604020202020204" pitchFamily="34" charset="0"/>
              <a:buChar char="•"/>
              <a:tabLst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Keep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casualty’s</a:t>
            </a:r>
            <a:endParaRPr sz="1800" dirty="0">
              <a:latin typeface="Arial"/>
              <a:cs typeface="Arial"/>
            </a:endParaRPr>
          </a:p>
          <a:p>
            <a:pPr marL="298450">
              <a:lnSpc>
                <a:spcPts val="2135"/>
              </a:lnSpc>
            </a:pPr>
            <a:r>
              <a:rPr sz="1800" dirty="0">
                <a:latin typeface="Arial"/>
                <a:cs typeface="Arial"/>
              </a:rPr>
              <a:t>DD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Form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1380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up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date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3606195" y="4003885"/>
            <a:ext cx="0" cy="1110615"/>
          </a:xfrm>
          <a:custGeom>
            <a:avLst/>
            <a:gdLst/>
            <a:ahLst/>
            <a:cxnLst/>
            <a:rect l="l" t="t" r="r" b="b"/>
            <a:pathLst>
              <a:path h="1110614">
                <a:moveTo>
                  <a:pt x="0" y="1110553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0" name="object 30"/>
          <p:cNvGrpSpPr/>
          <p:nvPr/>
        </p:nvGrpSpPr>
        <p:grpSpPr>
          <a:xfrm>
            <a:off x="7888223" y="2928764"/>
            <a:ext cx="4051300" cy="3167380"/>
            <a:chOff x="7888223" y="2928764"/>
            <a:chExt cx="4051300" cy="3167380"/>
          </a:xfrm>
        </p:grpSpPr>
        <p:sp>
          <p:nvSpPr>
            <p:cNvPr id="31" name="object 31"/>
            <p:cNvSpPr/>
            <p:nvPr/>
          </p:nvSpPr>
          <p:spPr>
            <a:xfrm>
              <a:off x="8176044" y="2928764"/>
              <a:ext cx="0" cy="1028700"/>
            </a:xfrm>
            <a:custGeom>
              <a:avLst/>
              <a:gdLst/>
              <a:ahLst/>
              <a:cxnLst/>
              <a:rect l="l" t="t" r="r" b="b"/>
              <a:pathLst>
                <a:path h="1028700">
                  <a:moveTo>
                    <a:pt x="0" y="1028628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2" name="object 3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888223" y="4892040"/>
              <a:ext cx="4050791" cy="1203960"/>
            </a:xfrm>
            <a:prstGeom prst="rect">
              <a:avLst/>
            </a:prstGeom>
          </p:spPr>
        </p:pic>
        <p:sp>
          <p:nvSpPr>
            <p:cNvPr id="33" name="object 33"/>
            <p:cNvSpPr/>
            <p:nvPr/>
          </p:nvSpPr>
          <p:spPr>
            <a:xfrm>
              <a:off x="8176044" y="4257471"/>
              <a:ext cx="0" cy="511175"/>
            </a:xfrm>
            <a:custGeom>
              <a:avLst/>
              <a:gdLst/>
              <a:ahLst/>
              <a:cxnLst/>
              <a:rect l="l" t="t" r="r" b="b"/>
              <a:pathLst>
                <a:path h="511175">
                  <a:moveTo>
                    <a:pt x="0" y="510591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4" name="object 34"/>
          <p:cNvSpPr/>
          <p:nvPr/>
        </p:nvSpPr>
        <p:spPr>
          <a:xfrm>
            <a:off x="291228" y="4373560"/>
            <a:ext cx="0" cy="306070"/>
          </a:xfrm>
          <a:custGeom>
            <a:avLst/>
            <a:gdLst/>
            <a:ahLst/>
            <a:cxnLst/>
            <a:rect l="l" t="t" r="r" b="b"/>
            <a:pathLst>
              <a:path h="306070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291228" y="5114438"/>
            <a:ext cx="0" cy="511175"/>
          </a:xfrm>
          <a:custGeom>
            <a:avLst/>
            <a:gdLst/>
            <a:ahLst/>
            <a:cxnLst/>
            <a:rect l="l" t="t" r="r" b="b"/>
            <a:pathLst>
              <a:path h="511175">
                <a:moveTo>
                  <a:pt x="0" y="510591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291228" y="4743999"/>
            <a:ext cx="0" cy="306070"/>
          </a:xfrm>
          <a:custGeom>
            <a:avLst/>
            <a:gdLst/>
            <a:ahLst/>
            <a:cxnLst/>
            <a:rect l="l" t="t" r="r" b="b"/>
            <a:pathLst>
              <a:path h="306070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26</a:t>
            </a:fld>
            <a:endParaRPr spc="-25" dirty="0"/>
          </a:p>
        </p:txBody>
      </p:sp>
      <p:sp>
        <p:nvSpPr>
          <p:cNvPr id="38" name="object 3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0967087" y="263878"/>
            <a:ext cx="946785" cy="404495"/>
            <a:chOff x="10967087" y="263878"/>
            <a:chExt cx="946785" cy="404495"/>
          </a:xfrm>
        </p:grpSpPr>
        <p:sp>
          <p:nvSpPr>
            <p:cNvPr id="3" name="object 3"/>
            <p:cNvSpPr/>
            <p:nvPr/>
          </p:nvSpPr>
          <p:spPr>
            <a:xfrm>
              <a:off x="11234474" y="305153"/>
              <a:ext cx="389255" cy="362585"/>
            </a:xfrm>
            <a:custGeom>
              <a:avLst/>
              <a:gdLst/>
              <a:ahLst/>
              <a:cxnLst/>
              <a:rect l="l" t="t" r="r" b="b"/>
              <a:pathLst>
                <a:path w="389254" h="362584">
                  <a:moveTo>
                    <a:pt x="255315" y="0"/>
                  </a:moveTo>
                  <a:lnTo>
                    <a:pt x="133697" y="0"/>
                  </a:lnTo>
                  <a:lnTo>
                    <a:pt x="0" y="358962"/>
                  </a:lnTo>
                  <a:lnTo>
                    <a:pt x="113197" y="358962"/>
                  </a:lnTo>
                  <a:lnTo>
                    <a:pt x="121811" y="330001"/>
                  </a:lnTo>
                  <a:lnTo>
                    <a:pt x="126095" y="316285"/>
                  </a:lnTo>
                  <a:lnTo>
                    <a:pt x="130891" y="303486"/>
                  </a:lnTo>
                  <a:lnTo>
                    <a:pt x="255502" y="303486"/>
                  </a:lnTo>
                  <a:lnTo>
                    <a:pt x="260103" y="318171"/>
                  </a:lnTo>
                  <a:lnTo>
                    <a:pt x="264105" y="332856"/>
                  </a:lnTo>
                  <a:lnTo>
                    <a:pt x="268545" y="347540"/>
                  </a:lnTo>
                  <a:lnTo>
                    <a:pt x="274460" y="362225"/>
                  </a:lnTo>
                  <a:lnTo>
                    <a:pt x="389144" y="362225"/>
                  </a:lnTo>
                  <a:lnTo>
                    <a:pt x="255315" y="0"/>
                  </a:lnTo>
                  <a:close/>
                </a:path>
              </a:pathLst>
            </a:custGeom>
            <a:solidFill>
              <a:srgbClr val="4E6E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304408" y="367155"/>
              <a:ext cx="234950" cy="219710"/>
            </a:xfrm>
            <a:custGeom>
              <a:avLst/>
              <a:gdLst/>
              <a:ahLst/>
              <a:cxnLst/>
              <a:rect l="l" t="t" r="r" b="b"/>
              <a:pathLst>
                <a:path w="234950" h="219709">
                  <a:moveTo>
                    <a:pt x="64794" y="0"/>
                  </a:moveTo>
                  <a:lnTo>
                    <a:pt x="0" y="191719"/>
                  </a:lnTo>
                  <a:lnTo>
                    <a:pt x="117416" y="219276"/>
                  </a:lnTo>
                  <a:lnTo>
                    <a:pt x="234746" y="204501"/>
                  </a:lnTo>
                  <a:lnTo>
                    <a:pt x="203808" y="38591"/>
                  </a:lnTo>
                  <a:lnTo>
                    <a:pt x="6479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/>
          <p:nvPr/>
        </p:nvSpPr>
        <p:spPr>
          <a:xfrm>
            <a:off x="10790835" y="783221"/>
            <a:ext cx="734060" cy="60325"/>
          </a:xfrm>
          <a:custGeom>
            <a:avLst/>
            <a:gdLst/>
            <a:ahLst/>
            <a:cxnLst/>
            <a:rect l="l" t="t" r="r" b="b"/>
            <a:pathLst>
              <a:path w="734059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734059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734059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734059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734059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734059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734059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734059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734059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734059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734059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734059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734059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734059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1529530" y="783221"/>
            <a:ext cx="258445" cy="60325"/>
          </a:xfrm>
          <a:custGeom>
            <a:avLst/>
            <a:gdLst/>
            <a:ahLst/>
            <a:cxnLst/>
            <a:rect l="l" t="t" r="r" b="b"/>
            <a:pathLst>
              <a:path w="258445" h="60325">
                <a:moveTo>
                  <a:pt x="48361" y="28486"/>
                </a:moveTo>
                <a:lnTo>
                  <a:pt x="28600" y="28486"/>
                </a:lnTo>
                <a:lnTo>
                  <a:pt x="28600" y="34518"/>
                </a:lnTo>
                <a:lnTo>
                  <a:pt x="41605" y="34518"/>
                </a:lnTo>
                <a:lnTo>
                  <a:pt x="41605" y="52400"/>
                </a:lnTo>
                <a:lnTo>
                  <a:pt x="37757" y="53327"/>
                </a:lnTo>
                <a:lnTo>
                  <a:pt x="33820" y="53784"/>
                </a:lnTo>
                <a:lnTo>
                  <a:pt x="22364" y="53784"/>
                </a:lnTo>
                <a:lnTo>
                  <a:pt x="16738" y="51765"/>
                </a:lnTo>
                <a:lnTo>
                  <a:pt x="9080" y="43662"/>
                </a:lnTo>
                <a:lnTo>
                  <a:pt x="7162" y="37719"/>
                </a:lnTo>
                <a:lnTo>
                  <a:pt x="7162" y="22415"/>
                </a:lnTo>
                <a:lnTo>
                  <a:pt x="9144" y="16573"/>
                </a:lnTo>
                <a:lnTo>
                  <a:pt x="17106" y="8153"/>
                </a:lnTo>
                <a:lnTo>
                  <a:pt x="22631" y="6045"/>
                </a:lnTo>
                <a:lnTo>
                  <a:pt x="34569" y="6045"/>
                </a:lnTo>
                <a:lnTo>
                  <a:pt x="39611" y="7150"/>
                </a:lnTo>
                <a:lnTo>
                  <a:pt x="44869" y="9385"/>
                </a:lnTo>
                <a:lnTo>
                  <a:pt x="47498" y="3416"/>
                </a:lnTo>
                <a:lnTo>
                  <a:pt x="42138" y="1143"/>
                </a:lnTo>
                <a:lnTo>
                  <a:pt x="36360" y="0"/>
                </a:lnTo>
                <a:lnTo>
                  <a:pt x="24028" y="0"/>
                </a:lnTo>
                <a:lnTo>
                  <a:pt x="0" y="23837"/>
                </a:lnTo>
                <a:lnTo>
                  <a:pt x="0" y="39306"/>
                </a:lnTo>
                <a:lnTo>
                  <a:pt x="2451" y="46634"/>
                </a:lnTo>
                <a:lnTo>
                  <a:pt x="12268" y="57099"/>
                </a:lnTo>
                <a:lnTo>
                  <a:pt x="19113" y="59715"/>
                </a:lnTo>
                <a:lnTo>
                  <a:pt x="32105" y="59715"/>
                </a:lnTo>
                <a:lnTo>
                  <a:pt x="35801" y="59461"/>
                </a:lnTo>
                <a:lnTo>
                  <a:pt x="42164" y="58445"/>
                </a:lnTo>
                <a:lnTo>
                  <a:pt x="45288" y="57708"/>
                </a:lnTo>
                <a:lnTo>
                  <a:pt x="48361" y="56730"/>
                </a:lnTo>
                <a:lnTo>
                  <a:pt x="48361" y="28486"/>
                </a:lnTo>
                <a:close/>
              </a:path>
              <a:path w="258445" h="60325">
                <a:moveTo>
                  <a:pt x="94742" y="838"/>
                </a:moveTo>
                <a:lnTo>
                  <a:pt x="62331" y="838"/>
                </a:lnTo>
                <a:lnTo>
                  <a:pt x="62331" y="58915"/>
                </a:lnTo>
                <a:lnTo>
                  <a:pt x="94742" y="58915"/>
                </a:lnTo>
                <a:lnTo>
                  <a:pt x="94742" y="52870"/>
                </a:lnTo>
                <a:lnTo>
                  <a:pt x="69088" y="52870"/>
                </a:lnTo>
                <a:lnTo>
                  <a:pt x="69088" y="31508"/>
                </a:lnTo>
                <a:lnTo>
                  <a:pt x="93192" y="31508"/>
                </a:lnTo>
                <a:lnTo>
                  <a:pt x="93192" y="25552"/>
                </a:lnTo>
                <a:lnTo>
                  <a:pt x="69088" y="25552"/>
                </a:lnTo>
                <a:lnTo>
                  <a:pt x="69088" y="6832"/>
                </a:lnTo>
                <a:lnTo>
                  <a:pt x="94742" y="6832"/>
                </a:lnTo>
                <a:lnTo>
                  <a:pt x="94742" y="838"/>
                </a:lnTo>
                <a:close/>
              </a:path>
              <a:path w="258445" h="60325">
                <a:moveTo>
                  <a:pt x="153047" y="838"/>
                </a:moveTo>
                <a:lnTo>
                  <a:pt x="146735" y="838"/>
                </a:lnTo>
                <a:lnTo>
                  <a:pt x="146672" y="35839"/>
                </a:lnTo>
                <a:lnTo>
                  <a:pt x="147281" y="49377"/>
                </a:lnTo>
                <a:lnTo>
                  <a:pt x="146964" y="49377"/>
                </a:lnTo>
                <a:lnTo>
                  <a:pt x="115265" y="838"/>
                </a:lnTo>
                <a:lnTo>
                  <a:pt x="107632" y="838"/>
                </a:lnTo>
                <a:lnTo>
                  <a:pt x="107632" y="58915"/>
                </a:lnTo>
                <a:lnTo>
                  <a:pt x="113880" y="58915"/>
                </a:lnTo>
                <a:lnTo>
                  <a:pt x="113880" y="21132"/>
                </a:lnTo>
                <a:lnTo>
                  <a:pt x="113665" y="15887"/>
                </a:lnTo>
                <a:lnTo>
                  <a:pt x="113233" y="10172"/>
                </a:lnTo>
                <a:lnTo>
                  <a:pt x="113563" y="10172"/>
                </a:lnTo>
                <a:lnTo>
                  <a:pt x="145338" y="58915"/>
                </a:lnTo>
                <a:lnTo>
                  <a:pt x="153047" y="58915"/>
                </a:lnTo>
                <a:lnTo>
                  <a:pt x="153047" y="838"/>
                </a:lnTo>
                <a:close/>
              </a:path>
              <a:path w="258445" h="60325">
                <a:moveTo>
                  <a:pt x="210007" y="3340"/>
                </a:moveTo>
                <a:lnTo>
                  <a:pt x="205447" y="1117"/>
                </a:lnTo>
                <a:lnTo>
                  <a:pt x="200126" y="12"/>
                </a:lnTo>
                <a:lnTo>
                  <a:pt x="188290" y="12"/>
                </a:lnTo>
                <a:lnTo>
                  <a:pt x="166014" y="23812"/>
                </a:lnTo>
                <a:lnTo>
                  <a:pt x="166014" y="39357"/>
                </a:lnTo>
                <a:lnTo>
                  <a:pt x="168351" y="46736"/>
                </a:lnTo>
                <a:lnTo>
                  <a:pt x="177660" y="57111"/>
                </a:lnTo>
                <a:lnTo>
                  <a:pt x="184264" y="59702"/>
                </a:lnTo>
                <a:lnTo>
                  <a:pt x="198742" y="59702"/>
                </a:lnTo>
                <a:lnTo>
                  <a:pt x="203708" y="58953"/>
                </a:lnTo>
                <a:lnTo>
                  <a:pt x="207746" y="57442"/>
                </a:lnTo>
                <a:lnTo>
                  <a:pt x="207746" y="51523"/>
                </a:lnTo>
                <a:lnTo>
                  <a:pt x="202552" y="52984"/>
                </a:lnTo>
                <a:lnTo>
                  <a:pt x="197916" y="53708"/>
                </a:lnTo>
                <a:lnTo>
                  <a:pt x="187261" y="53708"/>
                </a:lnTo>
                <a:lnTo>
                  <a:pt x="182168" y="51638"/>
                </a:lnTo>
                <a:lnTo>
                  <a:pt x="175044" y="43357"/>
                </a:lnTo>
                <a:lnTo>
                  <a:pt x="173253" y="37477"/>
                </a:lnTo>
                <a:lnTo>
                  <a:pt x="173253" y="22491"/>
                </a:lnTo>
                <a:lnTo>
                  <a:pt x="175107" y="16662"/>
                </a:lnTo>
                <a:lnTo>
                  <a:pt x="182511" y="8166"/>
                </a:lnTo>
                <a:lnTo>
                  <a:pt x="187553" y="6045"/>
                </a:lnTo>
                <a:lnTo>
                  <a:pt x="193941" y="6045"/>
                </a:lnTo>
                <a:lnTo>
                  <a:pt x="198348" y="6045"/>
                </a:lnTo>
                <a:lnTo>
                  <a:pt x="202742" y="7073"/>
                </a:lnTo>
                <a:lnTo>
                  <a:pt x="207149" y="9144"/>
                </a:lnTo>
                <a:lnTo>
                  <a:pt x="210007" y="3340"/>
                </a:lnTo>
                <a:close/>
              </a:path>
              <a:path w="258445" h="60325">
                <a:moveTo>
                  <a:pt x="258064" y="838"/>
                </a:moveTo>
                <a:lnTo>
                  <a:pt x="250736" y="838"/>
                </a:lnTo>
                <a:lnTo>
                  <a:pt x="235229" y="29870"/>
                </a:lnTo>
                <a:lnTo>
                  <a:pt x="219837" y="838"/>
                </a:lnTo>
                <a:lnTo>
                  <a:pt x="212432" y="838"/>
                </a:lnTo>
                <a:lnTo>
                  <a:pt x="231813" y="36715"/>
                </a:lnTo>
                <a:lnTo>
                  <a:pt x="231813" y="58915"/>
                </a:lnTo>
                <a:lnTo>
                  <a:pt x="238645" y="58915"/>
                </a:lnTo>
                <a:lnTo>
                  <a:pt x="238645" y="36385"/>
                </a:lnTo>
                <a:lnTo>
                  <a:pt x="258064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" name="object 9"/>
          <p:cNvGrpSpPr/>
          <p:nvPr/>
        </p:nvGrpSpPr>
        <p:grpSpPr>
          <a:xfrm>
            <a:off x="11522182" y="263879"/>
            <a:ext cx="392430" cy="375285"/>
            <a:chOff x="11522182" y="263879"/>
            <a:chExt cx="392430" cy="375285"/>
          </a:xfrm>
        </p:grpSpPr>
        <p:sp>
          <p:nvSpPr>
            <p:cNvPr id="10" name="object 10"/>
            <p:cNvSpPr/>
            <p:nvPr/>
          </p:nvSpPr>
          <p:spPr>
            <a:xfrm>
              <a:off x="11522182" y="263879"/>
              <a:ext cx="392430" cy="375285"/>
            </a:xfrm>
            <a:custGeom>
              <a:avLst/>
              <a:gdLst/>
              <a:ahLst/>
              <a:cxnLst/>
              <a:rect l="l" t="t" r="r" b="b"/>
              <a:pathLst>
                <a:path w="392429" h="375284">
                  <a:moveTo>
                    <a:pt x="177880" y="340639"/>
                  </a:moveTo>
                  <a:lnTo>
                    <a:pt x="111723" y="340639"/>
                  </a:lnTo>
                  <a:lnTo>
                    <a:pt x="125483" y="375213"/>
                  </a:lnTo>
                  <a:lnTo>
                    <a:pt x="177880" y="340639"/>
                  </a:lnTo>
                  <a:close/>
                </a:path>
                <a:path w="392429" h="375284">
                  <a:moveTo>
                    <a:pt x="98211" y="26567"/>
                  </a:moveTo>
                  <a:lnTo>
                    <a:pt x="60621" y="36053"/>
                  </a:lnTo>
                  <a:lnTo>
                    <a:pt x="20023" y="52176"/>
                  </a:lnTo>
                  <a:lnTo>
                    <a:pt x="13214" y="55413"/>
                  </a:lnTo>
                  <a:lnTo>
                    <a:pt x="4734" y="56079"/>
                  </a:lnTo>
                  <a:lnTo>
                    <a:pt x="0" y="62410"/>
                  </a:lnTo>
                  <a:lnTo>
                    <a:pt x="16972" y="101955"/>
                  </a:lnTo>
                  <a:lnTo>
                    <a:pt x="62791" y="217041"/>
                  </a:lnTo>
                  <a:lnTo>
                    <a:pt x="111652" y="340668"/>
                  </a:lnTo>
                  <a:lnTo>
                    <a:pt x="177880" y="340639"/>
                  </a:lnTo>
                  <a:lnTo>
                    <a:pt x="222339" y="311834"/>
                  </a:lnTo>
                  <a:lnTo>
                    <a:pt x="265893" y="286688"/>
                  </a:lnTo>
                  <a:lnTo>
                    <a:pt x="304054" y="269643"/>
                  </a:lnTo>
                  <a:lnTo>
                    <a:pt x="318435" y="268776"/>
                  </a:lnTo>
                  <a:lnTo>
                    <a:pt x="391841" y="268776"/>
                  </a:lnTo>
                  <a:lnTo>
                    <a:pt x="391929" y="185032"/>
                  </a:lnTo>
                  <a:lnTo>
                    <a:pt x="392177" y="185016"/>
                  </a:lnTo>
                  <a:lnTo>
                    <a:pt x="392177" y="138987"/>
                  </a:lnTo>
                  <a:lnTo>
                    <a:pt x="391474" y="138987"/>
                  </a:lnTo>
                  <a:lnTo>
                    <a:pt x="391595" y="65728"/>
                  </a:lnTo>
                  <a:lnTo>
                    <a:pt x="392177" y="65641"/>
                  </a:lnTo>
                  <a:lnTo>
                    <a:pt x="392177" y="52176"/>
                  </a:lnTo>
                  <a:lnTo>
                    <a:pt x="195310" y="52176"/>
                  </a:lnTo>
                  <a:lnTo>
                    <a:pt x="180272" y="48907"/>
                  </a:lnTo>
                  <a:lnTo>
                    <a:pt x="165502" y="42670"/>
                  </a:lnTo>
                  <a:lnTo>
                    <a:pt x="143588" y="33066"/>
                  </a:lnTo>
                  <a:lnTo>
                    <a:pt x="121207" y="27408"/>
                  </a:lnTo>
                  <a:lnTo>
                    <a:pt x="98211" y="26567"/>
                  </a:lnTo>
                  <a:close/>
                </a:path>
                <a:path w="392429" h="375284">
                  <a:moveTo>
                    <a:pt x="391841" y="268776"/>
                  </a:moveTo>
                  <a:lnTo>
                    <a:pt x="318435" y="268776"/>
                  </a:lnTo>
                  <a:lnTo>
                    <a:pt x="331475" y="272512"/>
                  </a:lnTo>
                  <a:lnTo>
                    <a:pt x="343218" y="280715"/>
                  </a:lnTo>
                  <a:lnTo>
                    <a:pt x="354425" y="289171"/>
                  </a:lnTo>
                  <a:lnTo>
                    <a:pt x="365958" y="293506"/>
                  </a:lnTo>
                  <a:lnTo>
                    <a:pt x="378361" y="293656"/>
                  </a:lnTo>
                  <a:lnTo>
                    <a:pt x="392177" y="289554"/>
                  </a:lnTo>
                  <a:lnTo>
                    <a:pt x="392177" y="270299"/>
                  </a:lnTo>
                  <a:lnTo>
                    <a:pt x="391840" y="270299"/>
                  </a:lnTo>
                  <a:lnTo>
                    <a:pt x="391841" y="268776"/>
                  </a:lnTo>
                  <a:close/>
                </a:path>
                <a:path w="392429" h="375284">
                  <a:moveTo>
                    <a:pt x="392177" y="270233"/>
                  </a:moveTo>
                  <a:lnTo>
                    <a:pt x="391840" y="270299"/>
                  </a:lnTo>
                  <a:lnTo>
                    <a:pt x="392177" y="270299"/>
                  </a:lnTo>
                  <a:close/>
                </a:path>
                <a:path w="392429" h="375284">
                  <a:moveTo>
                    <a:pt x="392177" y="138954"/>
                  </a:moveTo>
                  <a:lnTo>
                    <a:pt x="391474" y="138987"/>
                  </a:lnTo>
                  <a:lnTo>
                    <a:pt x="392177" y="138987"/>
                  </a:lnTo>
                  <a:close/>
                </a:path>
                <a:path w="392429" h="375284">
                  <a:moveTo>
                    <a:pt x="340300" y="4862"/>
                  </a:moveTo>
                  <a:lnTo>
                    <a:pt x="334275" y="7146"/>
                  </a:lnTo>
                  <a:lnTo>
                    <a:pt x="239101" y="44625"/>
                  </a:lnTo>
                  <a:lnTo>
                    <a:pt x="232567" y="46159"/>
                  </a:lnTo>
                  <a:lnTo>
                    <a:pt x="226352" y="48388"/>
                  </a:lnTo>
                  <a:lnTo>
                    <a:pt x="210659" y="52122"/>
                  </a:lnTo>
                  <a:lnTo>
                    <a:pt x="195312" y="52176"/>
                  </a:lnTo>
                  <a:lnTo>
                    <a:pt x="392177" y="52176"/>
                  </a:lnTo>
                  <a:lnTo>
                    <a:pt x="392177" y="5237"/>
                  </a:lnTo>
                  <a:lnTo>
                    <a:pt x="347587" y="5237"/>
                  </a:lnTo>
                  <a:lnTo>
                    <a:pt x="340300" y="4862"/>
                  </a:lnTo>
                  <a:close/>
                </a:path>
                <a:path w="392429" h="375284">
                  <a:moveTo>
                    <a:pt x="392177" y="0"/>
                  </a:moveTo>
                  <a:lnTo>
                    <a:pt x="347587" y="5237"/>
                  </a:lnTo>
                  <a:lnTo>
                    <a:pt x="392177" y="5237"/>
                  </a:lnTo>
                  <a:lnTo>
                    <a:pt x="392177" y="0"/>
                  </a:lnTo>
                  <a:close/>
                </a:path>
              </a:pathLst>
            </a:custGeom>
            <a:solidFill>
              <a:srgbClr val="4E6E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1539153" y="307928"/>
              <a:ext cx="374650" cy="297180"/>
            </a:xfrm>
            <a:custGeom>
              <a:avLst/>
              <a:gdLst/>
              <a:ahLst/>
              <a:cxnLst/>
              <a:rect l="l" t="t" r="r" b="b"/>
              <a:pathLst>
                <a:path w="374650" h="297180">
                  <a:moveTo>
                    <a:pt x="373780" y="0"/>
                  </a:moveTo>
                  <a:lnTo>
                    <a:pt x="355457" y="5659"/>
                  </a:lnTo>
                  <a:lnTo>
                    <a:pt x="308638" y="16721"/>
                  </a:lnTo>
                  <a:lnTo>
                    <a:pt x="245545" y="24316"/>
                  </a:lnTo>
                  <a:lnTo>
                    <a:pt x="178399" y="19573"/>
                  </a:lnTo>
                  <a:lnTo>
                    <a:pt x="113904" y="17762"/>
                  </a:lnTo>
                  <a:lnTo>
                    <a:pt x="56648" y="31806"/>
                  </a:lnTo>
                  <a:lnTo>
                    <a:pt x="15668" y="49317"/>
                  </a:lnTo>
                  <a:lnTo>
                    <a:pt x="0" y="57906"/>
                  </a:lnTo>
                  <a:lnTo>
                    <a:pt x="45817" y="172994"/>
                  </a:lnTo>
                  <a:lnTo>
                    <a:pt x="94682" y="296621"/>
                  </a:lnTo>
                  <a:lnTo>
                    <a:pt x="108220" y="290384"/>
                  </a:lnTo>
                  <a:lnTo>
                    <a:pt x="141272" y="273400"/>
                  </a:lnTo>
                  <a:lnTo>
                    <a:pt x="182493" y="248258"/>
                  </a:lnTo>
                  <a:lnTo>
                    <a:pt x="220538" y="217548"/>
                  </a:lnTo>
                  <a:lnTo>
                    <a:pt x="262922" y="200552"/>
                  </a:lnTo>
                  <a:lnTo>
                    <a:pt x="313686" y="205583"/>
                  </a:lnTo>
                  <a:lnTo>
                    <a:pt x="356280" y="218773"/>
                  </a:lnTo>
                  <a:lnTo>
                    <a:pt x="374155" y="226251"/>
                  </a:lnTo>
                  <a:lnTo>
                    <a:pt x="37378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>
            <a:off x="10967087" y="263878"/>
            <a:ext cx="946785" cy="404495"/>
            <a:chOff x="10967087" y="263878"/>
            <a:chExt cx="946785" cy="404495"/>
          </a:xfrm>
        </p:grpSpPr>
        <p:sp>
          <p:nvSpPr>
            <p:cNvPr id="14" name="object 14"/>
            <p:cNvSpPr/>
            <p:nvPr/>
          </p:nvSpPr>
          <p:spPr>
            <a:xfrm>
              <a:off x="10967085" y="307936"/>
              <a:ext cx="656590" cy="360045"/>
            </a:xfrm>
            <a:custGeom>
              <a:avLst/>
              <a:gdLst/>
              <a:ahLst/>
              <a:cxnLst/>
              <a:rect l="l" t="t" r="r" b="b"/>
              <a:pathLst>
                <a:path w="656590" h="360045">
                  <a:moveTo>
                    <a:pt x="342493" y="3263"/>
                  </a:moveTo>
                  <a:lnTo>
                    <a:pt x="339826" y="330"/>
                  </a:lnTo>
                  <a:lnTo>
                    <a:pt x="230162" y="330"/>
                  </a:lnTo>
                  <a:lnTo>
                    <a:pt x="230162" y="125349"/>
                  </a:lnTo>
                  <a:lnTo>
                    <a:pt x="109245" y="125349"/>
                  </a:lnTo>
                  <a:lnTo>
                    <a:pt x="109245" y="190"/>
                  </a:lnTo>
                  <a:lnTo>
                    <a:pt x="38" y="190"/>
                  </a:lnTo>
                  <a:lnTo>
                    <a:pt x="38" y="18262"/>
                  </a:lnTo>
                  <a:lnTo>
                    <a:pt x="15201" y="32245"/>
                  </a:lnTo>
                  <a:lnTo>
                    <a:pt x="28765" y="48336"/>
                  </a:lnTo>
                  <a:lnTo>
                    <a:pt x="48285" y="82727"/>
                  </a:lnTo>
                  <a:lnTo>
                    <a:pt x="60083" y="128155"/>
                  </a:lnTo>
                  <a:lnTo>
                    <a:pt x="65722" y="174764"/>
                  </a:lnTo>
                  <a:lnTo>
                    <a:pt x="65392" y="193484"/>
                  </a:lnTo>
                  <a:lnTo>
                    <a:pt x="59893" y="239814"/>
                  </a:lnTo>
                  <a:lnTo>
                    <a:pt x="48018" y="280301"/>
                  </a:lnTo>
                  <a:lnTo>
                    <a:pt x="19469" y="323062"/>
                  </a:lnTo>
                  <a:lnTo>
                    <a:pt x="0" y="340817"/>
                  </a:lnTo>
                  <a:lnTo>
                    <a:pt x="0" y="359371"/>
                  </a:lnTo>
                  <a:lnTo>
                    <a:pt x="110109" y="359371"/>
                  </a:lnTo>
                  <a:lnTo>
                    <a:pt x="110109" y="215315"/>
                  </a:lnTo>
                  <a:lnTo>
                    <a:pt x="230568" y="215315"/>
                  </a:lnTo>
                  <a:lnTo>
                    <a:pt x="230568" y="358990"/>
                  </a:lnTo>
                  <a:lnTo>
                    <a:pt x="238506" y="359765"/>
                  </a:lnTo>
                  <a:lnTo>
                    <a:pt x="245465" y="359994"/>
                  </a:lnTo>
                  <a:lnTo>
                    <a:pt x="251472" y="359054"/>
                  </a:lnTo>
                  <a:lnTo>
                    <a:pt x="255295" y="356120"/>
                  </a:lnTo>
                  <a:lnTo>
                    <a:pt x="255917" y="352526"/>
                  </a:lnTo>
                  <a:lnTo>
                    <a:pt x="335661" y="138734"/>
                  </a:lnTo>
                  <a:lnTo>
                    <a:pt x="338302" y="130594"/>
                  </a:lnTo>
                  <a:lnTo>
                    <a:pt x="340182" y="122339"/>
                  </a:lnTo>
                  <a:lnTo>
                    <a:pt x="341274" y="113919"/>
                  </a:lnTo>
                  <a:lnTo>
                    <a:pt x="341541" y="105232"/>
                  </a:lnTo>
                  <a:lnTo>
                    <a:pt x="341299" y="81470"/>
                  </a:lnTo>
                  <a:lnTo>
                    <a:pt x="341287" y="6858"/>
                  </a:lnTo>
                  <a:lnTo>
                    <a:pt x="342493" y="3263"/>
                  </a:lnTo>
                  <a:close/>
                </a:path>
                <a:path w="656590" h="360045">
                  <a:moveTo>
                    <a:pt x="656526" y="359524"/>
                  </a:moveTo>
                  <a:lnTo>
                    <a:pt x="634885" y="301383"/>
                  </a:lnTo>
                  <a:lnTo>
                    <a:pt x="615073" y="248170"/>
                  </a:lnTo>
                  <a:lnTo>
                    <a:pt x="614133" y="245656"/>
                  </a:lnTo>
                  <a:lnTo>
                    <a:pt x="559104" y="97815"/>
                  </a:lnTo>
                  <a:lnTo>
                    <a:pt x="538937" y="43637"/>
                  </a:lnTo>
                  <a:lnTo>
                    <a:pt x="538937" y="157797"/>
                  </a:lnTo>
                  <a:lnTo>
                    <a:pt x="493141" y="191846"/>
                  </a:lnTo>
                  <a:lnTo>
                    <a:pt x="499719" y="212344"/>
                  </a:lnTo>
                  <a:lnTo>
                    <a:pt x="502970" y="222618"/>
                  </a:lnTo>
                  <a:lnTo>
                    <a:pt x="506133" y="232905"/>
                  </a:lnTo>
                  <a:lnTo>
                    <a:pt x="507441" y="237261"/>
                  </a:lnTo>
                  <a:lnTo>
                    <a:pt x="510501" y="241350"/>
                  </a:lnTo>
                  <a:lnTo>
                    <a:pt x="508876" y="246354"/>
                  </a:lnTo>
                  <a:lnTo>
                    <a:pt x="511251" y="245656"/>
                  </a:lnTo>
                  <a:lnTo>
                    <a:pt x="510451" y="247015"/>
                  </a:lnTo>
                  <a:lnTo>
                    <a:pt x="510044" y="248170"/>
                  </a:lnTo>
                  <a:lnTo>
                    <a:pt x="508965" y="248056"/>
                  </a:lnTo>
                  <a:lnTo>
                    <a:pt x="508558" y="247484"/>
                  </a:lnTo>
                  <a:lnTo>
                    <a:pt x="508622" y="247218"/>
                  </a:lnTo>
                  <a:lnTo>
                    <a:pt x="508800" y="246430"/>
                  </a:lnTo>
                  <a:lnTo>
                    <a:pt x="499935" y="241604"/>
                  </a:lnTo>
                  <a:lnTo>
                    <a:pt x="491718" y="235788"/>
                  </a:lnTo>
                  <a:lnTo>
                    <a:pt x="483755" y="229616"/>
                  </a:lnTo>
                  <a:lnTo>
                    <a:pt x="475615" y="223697"/>
                  </a:lnTo>
                  <a:lnTo>
                    <a:pt x="471411" y="220903"/>
                  </a:lnTo>
                  <a:lnTo>
                    <a:pt x="467360" y="217868"/>
                  </a:lnTo>
                  <a:lnTo>
                    <a:pt x="462508" y="214426"/>
                  </a:lnTo>
                  <a:lnTo>
                    <a:pt x="416902" y="247218"/>
                  </a:lnTo>
                  <a:lnTo>
                    <a:pt x="414896" y="245414"/>
                  </a:lnTo>
                  <a:lnTo>
                    <a:pt x="431812" y="191782"/>
                  </a:lnTo>
                  <a:lnTo>
                    <a:pt x="383552" y="156095"/>
                  </a:lnTo>
                  <a:lnTo>
                    <a:pt x="443280" y="156095"/>
                  </a:lnTo>
                  <a:lnTo>
                    <a:pt x="462407" y="97815"/>
                  </a:lnTo>
                  <a:lnTo>
                    <a:pt x="481609" y="155625"/>
                  </a:lnTo>
                  <a:lnTo>
                    <a:pt x="537781" y="155625"/>
                  </a:lnTo>
                  <a:lnTo>
                    <a:pt x="538937" y="157797"/>
                  </a:lnTo>
                  <a:lnTo>
                    <a:pt x="538937" y="43637"/>
                  </a:lnTo>
                  <a:lnTo>
                    <a:pt x="522693" y="0"/>
                  </a:lnTo>
                  <a:lnTo>
                    <a:pt x="401078" y="0"/>
                  </a:lnTo>
                  <a:lnTo>
                    <a:pt x="267385" y="359244"/>
                  </a:lnTo>
                  <a:lnTo>
                    <a:pt x="380580" y="359244"/>
                  </a:lnTo>
                  <a:lnTo>
                    <a:pt x="385025" y="344335"/>
                  </a:lnTo>
                  <a:lnTo>
                    <a:pt x="389191" y="329641"/>
                  </a:lnTo>
                  <a:lnTo>
                    <a:pt x="393484" y="315290"/>
                  </a:lnTo>
                  <a:lnTo>
                    <a:pt x="398272" y="301383"/>
                  </a:lnTo>
                  <a:lnTo>
                    <a:pt x="522884" y="301383"/>
                  </a:lnTo>
                  <a:lnTo>
                    <a:pt x="527481" y="316547"/>
                  </a:lnTo>
                  <a:lnTo>
                    <a:pt x="531495" y="331571"/>
                  </a:lnTo>
                  <a:lnTo>
                    <a:pt x="535927" y="346036"/>
                  </a:lnTo>
                  <a:lnTo>
                    <a:pt x="541845" y="359524"/>
                  </a:lnTo>
                  <a:lnTo>
                    <a:pt x="656526" y="359524"/>
                  </a:lnTo>
                  <a:close/>
                </a:path>
              </a:pathLst>
            </a:custGeom>
            <a:solidFill>
              <a:srgbClr val="42556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1522176" y="263880"/>
              <a:ext cx="391160" cy="375285"/>
            </a:xfrm>
            <a:custGeom>
              <a:avLst/>
              <a:gdLst/>
              <a:ahLst/>
              <a:cxnLst/>
              <a:rect l="l" t="t" r="r" b="b"/>
              <a:pathLst>
                <a:path w="391159" h="375284">
                  <a:moveTo>
                    <a:pt x="390753" y="239763"/>
                  </a:moveTo>
                  <a:lnTo>
                    <a:pt x="378155" y="241795"/>
                  </a:lnTo>
                  <a:lnTo>
                    <a:pt x="365747" y="243344"/>
                  </a:lnTo>
                  <a:lnTo>
                    <a:pt x="353415" y="243941"/>
                  </a:lnTo>
                  <a:lnTo>
                    <a:pt x="341033" y="243154"/>
                  </a:lnTo>
                  <a:lnTo>
                    <a:pt x="326313" y="240004"/>
                  </a:lnTo>
                  <a:lnTo>
                    <a:pt x="312394" y="234937"/>
                  </a:lnTo>
                  <a:lnTo>
                    <a:pt x="299034" y="228523"/>
                  </a:lnTo>
                  <a:lnTo>
                    <a:pt x="285991" y="221322"/>
                  </a:lnTo>
                  <a:lnTo>
                    <a:pt x="274637" y="216382"/>
                  </a:lnTo>
                  <a:lnTo>
                    <a:pt x="263486" y="214782"/>
                  </a:lnTo>
                  <a:lnTo>
                    <a:pt x="252310" y="216662"/>
                  </a:lnTo>
                  <a:lnTo>
                    <a:pt x="240868" y="222148"/>
                  </a:lnTo>
                  <a:lnTo>
                    <a:pt x="207657" y="242747"/>
                  </a:lnTo>
                  <a:lnTo>
                    <a:pt x="104762" y="305384"/>
                  </a:lnTo>
                  <a:lnTo>
                    <a:pt x="101130" y="306412"/>
                  </a:lnTo>
                  <a:lnTo>
                    <a:pt x="100177" y="311632"/>
                  </a:lnTo>
                  <a:lnTo>
                    <a:pt x="125488" y="375221"/>
                  </a:lnTo>
                  <a:lnTo>
                    <a:pt x="201104" y="325374"/>
                  </a:lnTo>
                  <a:lnTo>
                    <a:pt x="222338" y="311835"/>
                  </a:lnTo>
                  <a:lnTo>
                    <a:pt x="265899" y="286689"/>
                  </a:lnTo>
                  <a:lnTo>
                    <a:pt x="303949" y="269646"/>
                  </a:lnTo>
                  <a:lnTo>
                    <a:pt x="318084" y="268782"/>
                  </a:lnTo>
                  <a:lnTo>
                    <a:pt x="330873" y="272516"/>
                  </a:lnTo>
                  <a:lnTo>
                    <a:pt x="342506" y="280720"/>
                  </a:lnTo>
                  <a:lnTo>
                    <a:pt x="353644" y="289179"/>
                  </a:lnTo>
                  <a:lnTo>
                    <a:pt x="365023" y="293509"/>
                  </a:lnTo>
                  <a:lnTo>
                    <a:pt x="377190" y="293662"/>
                  </a:lnTo>
                  <a:lnTo>
                    <a:pt x="390753" y="289560"/>
                  </a:lnTo>
                  <a:lnTo>
                    <a:pt x="390753" y="239763"/>
                  </a:lnTo>
                  <a:close/>
                </a:path>
                <a:path w="391159" h="375284">
                  <a:moveTo>
                    <a:pt x="391045" y="138963"/>
                  </a:moveTo>
                  <a:lnTo>
                    <a:pt x="368960" y="143967"/>
                  </a:lnTo>
                  <a:lnTo>
                    <a:pt x="340842" y="151841"/>
                  </a:lnTo>
                  <a:lnTo>
                    <a:pt x="319735" y="154393"/>
                  </a:lnTo>
                  <a:lnTo>
                    <a:pt x="298538" y="153085"/>
                  </a:lnTo>
                  <a:lnTo>
                    <a:pt x="277164" y="147269"/>
                  </a:lnTo>
                  <a:lnTo>
                    <a:pt x="259753" y="140944"/>
                  </a:lnTo>
                  <a:lnTo>
                    <a:pt x="224599" y="129171"/>
                  </a:lnTo>
                  <a:lnTo>
                    <a:pt x="207086" y="123088"/>
                  </a:lnTo>
                  <a:lnTo>
                    <a:pt x="193941" y="119748"/>
                  </a:lnTo>
                  <a:lnTo>
                    <a:pt x="181025" y="119189"/>
                  </a:lnTo>
                  <a:lnTo>
                    <a:pt x="168198" y="121107"/>
                  </a:lnTo>
                  <a:lnTo>
                    <a:pt x="118541" y="142214"/>
                  </a:lnTo>
                  <a:lnTo>
                    <a:pt x="66294" y="172148"/>
                  </a:lnTo>
                  <a:lnTo>
                    <a:pt x="49530" y="183692"/>
                  </a:lnTo>
                  <a:lnTo>
                    <a:pt x="75107" y="248043"/>
                  </a:lnTo>
                  <a:lnTo>
                    <a:pt x="114312" y="220522"/>
                  </a:lnTo>
                  <a:lnTo>
                    <a:pt x="141224" y="203200"/>
                  </a:lnTo>
                  <a:lnTo>
                    <a:pt x="168973" y="187286"/>
                  </a:lnTo>
                  <a:lnTo>
                    <a:pt x="197827" y="173189"/>
                  </a:lnTo>
                  <a:lnTo>
                    <a:pt x="213245" y="167830"/>
                  </a:lnTo>
                  <a:lnTo>
                    <a:pt x="228180" y="166090"/>
                  </a:lnTo>
                  <a:lnTo>
                    <a:pt x="242874" y="168605"/>
                  </a:lnTo>
                  <a:lnTo>
                    <a:pt x="257517" y="175996"/>
                  </a:lnTo>
                  <a:lnTo>
                    <a:pt x="263436" y="179578"/>
                  </a:lnTo>
                  <a:lnTo>
                    <a:pt x="269684" y="182676"/>
                  </a:lnTo>
                  <a:lnTo>
                    <a:pt x="282536" y="188214"/>
                  </a:lnTo>
                  <a:lnTo>
                    <a:pt x="299148" y="194005"/>
                  </a:lnTo>
                  <a:lnTo>
                    <a:pt x="316052" y="197192"/>
                  </a:lnTo>
                  <a:lnTo>
                    <a:pt x="333235" y="197789"/>
                  </a:lnTo>
                  <a:lnTo>
                    <a:pt x="350710" y="195770"/>
                  </a:lnTo>
                  <a:lnTo>
                    <a:pt x="357759" y="194449"/>
                  </a:lnTo>
                  <a:lnTo>
                    <a:pt x="364883" y="191858"/>
                  </a:lnTo>
                  <a:lnTo>
                    <a:pt x="379806" y="192684"/>
                  </a:lnTo>
                  <a:lnTo>
                    <a:pt x="385381" y="189534"/>
                  </a:lnTo>
                  <a:lnTo>
                    <a:pt x="391045" y="185000"/>
                  </a:lnTo>
                  <a:lnTo>
                    <a:pt x="391045" y="138963"/>
                  </a:lnTo>
                  <a:close/>
                </a:path>
                <a:path w="391159" h="375284">
                  <a:moveTo>
                    <a:pt x="391134" y="0"/>
                  </a:moveTo>
                  <a:lnTo>
                    <a:pt x="347065" y="5245"/>
                  </a:lnTo>
                  <a:lnTo>
                    <a:pt x="340042" y="4864"/>
                  </a:lnTo>
                  <a:lnTo>
                    <a:pt x="311734" y="15760"/>
                  </a:lnTo>
                  <a:lnTo>
                    <a:pt x="238975" y="44627"/>
                  </a:lnTo>
                  <a:lnTo>
                    <a:pt x="232498" y="46164"/>
                  </a:lnTo>
                  <a:lnTo>
                    <a:pt x="226288" y="48387"/>
                  </a:lnTo>
                  <a:lnTo>
                    <a:pt x="210604" y="52120"/>
                  </a:lnTo>
                  <a:lnTo>
                    <a:pt x="195262" y="52184"/>
                  </a:lnTo>
                  <a:lnTo>
                    <a:pt x="180238" y="48907"/>
                  </a:lnTo>
                  <a:lnTo>
                    <a:pt x="165468" y="42672"/>
                  </a:lnTo>
                  <a:lnTo>
                    <a:pt x="143560" y="33070"/>
                  </a:lnTo>
                  <a:lnTo>
                    <a:pt x="121183" y="27419"/>
                  </a:lnTo>
                  <a:lnTo>
                    <a:pt x="74434" y="31419"/>
                  </a:lnTo>
                  <a:lnTo>
                    <a:pt x="33324" y="46278"/>
                  </a:lnTo>
                  <a:lnTo>
                    <a:pt x="13208" y="55422"/>
                  </a:lnTo>
                  <a:lnTo>
                    <a:pt x="4737" y="56083"/>
                  </a:lnTo>
                  <a:lnTo>
                    <a:pt x="0" y="62420"/>
                  </a:lnTo>
                  <a:lnTo>
                    <a:pt x="23977" y="118275"/>
                  </a:lnTo>
                  <a:lnTo>
                    <a:pt x="42316" y="107937"/>
                  </a:lnTo>
                  <a:lnTo>
                    <a:pt x="60680" y="98539"/>
                  </a:lnTo>
                  <a:lnTo>
                    <a:pt x="98298" y="83185"/>
                  </a:lnTo>
                  <a:lnTo>
                    <a:pt x="142481" y="72593"/>
                  </a:lnTo>
                  <a:lnTo>
                    <a:pt x="164998" y="71450"/>
                  </a:lnTo>
                  <a:lnTo>
                    <a:pt x="187871" y="74206"/>
                  </a:lnTo>
                  <a:lnTo>
                    <a:pt x="203974" y="79108"/>
                  </a:lnTo>
                  <a:lnTo>
                    <a:pt x="219240" y="85979"/>
                  </a:lnTo>
                  <a:lnTo>
                    <a:pt x="254660" y="104863"/>
                  </a:lnTo>
                  <a:lnTo>
                    <a:pt x="259626" y="105740"/>
                  </a:lnTo>
                  <a:lnTo>
                    <a:pt x="284975" y="97091"/>
                  </a:lnTo>
                  <a:lnTo>
                    <a:pt x="344766" y="79349"/>
                  </a:lnTo>
                  <a:lnTo>
                    <a:pt x="356425" y="76136"/>
                  </a:lnTo>
                  <a:lnTo>
                    <a:pt x="368173" y="73190"/>
                  </a:lnTo>
                  <a:lnTo>
                    <a:pt x="379806" y="69888"/>
                  </a:lnTo>
                  <a:lnTo>
                    <a:pt x="391134" y="65595"/>
                  </a:lnTo>
                  <a:lnTo>
                    <a:pt x="391134" y="0"/>
                  </a:lnTo>
                  <a:close/>
                </a:path>
              </a:pathLst>
            </a:custGeom>
            <a:solidFill>
              <a:srgbClr val="BD203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1475651" y="553587"/>
              <a:ext cx="3175" cy="2540"/>
            </a:xfrm>
            <a:custGeom>
              <a:avLst/>
              <a:gdLst/>
              <a:ahLst/>
              <a:cxnLst/>
              <a:rect l="l" t="t" r="r" b="b"/>
              <a:pathLst>
                <a:path w="3175" h="2540">
                  <a:moveTo>
                    <a:pt x="2701" y="0"/>
                  </a:moveTo>
                  <a:lnTo>
                    <a:pt x="309" y="695"/>
                  </a:lnTo>
                  <a:lnTo>
                    <a:pt x="0" y="1824"/>
                  </a:lnTo>
                  <a:lnTo>
                    <a:pt x="394" y="2399"/>
                  </a:lnTo>
                  <a:lnTo>
                    <a:pt x="1485" y="2509"/>
                  </a:lnTo>
                  <a:lnTo>
                    <a:pt x="1901" y="1363"/>
                  </a:lnTo>
                  <a:close/>
                </a:path>
              </a:pathLst>
            </a:custGeom>
            <a:solidFill>
              <a:srgbClr val="E9E9E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/>
          <p:nvPr/>
        </p:nvSpPr>
        <p:spPr>
          <a:xfrm>
            <a:off x="756883" y="4199402"/>
            <a:ext cx="6289675" cy="38100"/>
          </a:xfrm>
          <a:custGeom>
            <a:avLst/>
            <a:gdLst/>
            <a:ahLst/>
            <a:cxnLst/>
            <a:rect l="l" t="t" r="r" b="b"/>
            <a:pathLst>
              <a:path w="6289675" h="38100">
                <a:moveTo>
                  <a:pt x="6270606" y="0"/>
                </a:moveTo>
                <a:lnTo>
                  <a:pt x="6263153" y="1497"/>
                </a:lnTo>
                <a:lnTo>
                  <a:pt x="6257098" y="5579"/>
                </a:lnTo>
                <a:lnTo>
                  <a:pt x="6253015" y="11635"/>
                </a:lnTo>
                <a:lnTo>
                  <a:pt x="6251518" y="19049"/>
                </a:lnTo>
                <a:lnTo>
                  <a:pt x="6253015" y="26465"/>
                </a:lnTo>
                <a:lnTo>
                  <a:pt x="6257098" y="32520"/>
                </a:lnTo>
                <a:lnTo>
                  <a:pt x="6263153" y="36603"/>
                </a:lnTo>
                <a:lnTo>
                  <a:pt x="6270568" y="38099"/>
                </a:lnTo>
                <a:lnTo>
                  <a:pt x="6278021" y="36603"/>
                </a:lnTo>
                <a:lnTo>
                  <a:pt x="6284076" y="32520"/>
                </a:lnTo>
                <a:lnTo>
                  <a:pt x="6288159" y="26465"/>
                </a:lnTo>
                <a:lnTo>
                  <a:pt x="6289656" y="19049"/>
                </a:lnTo>
                <a:lnTo>
                  <a:pt x="6288159" y="11635"/>
                </a:lnTo>
                <a:lnTo>
                  <a:pt x="6284076" y="5579"/>
                </a:lnTo>
                <a:lnTo>
                  <a:pt x="6278021" y="1497"/>
                </a:lnTo>
                <a:lnTo>
                  <a:pt x="6270606" y="0"/>
                </a:lnTo>
                <a:close/>
              </a:path>
              <a:path w="6289675" h="38100">
                <a:moveTo>
                  <a:pt x="6194368" y="0"/>
                </a:moveTo>
                <a:lnTo>
                  <a:pt x="6186915" y="1497"/>
                </a:lnTo>
                <a:lnTo>
                  <a:pt x="6180860" y="5579"/>
                </a:lnTo>
                <a:lnTo>
                  <a:pt x="6176777" y="11635"/>
                </a:lnTo>
                <a:lnTo>
                  <a:pt x="6175280" y="19049"/>
                </a:lnTo>
                <a:lnTo>
                  <a:pt x="6176777" y="26465"/>
                </a:lnTo>
                <a:lnTo>
                  <a:pt x="6180860" y="32520"/>
                </a:lnTo>
                <a:lnTo>
                  <a:pt x="6186915" y="36603"/>
                </a:lnTo>
                <a:lnTo>
                  <a:pt x="6194330" y="38099"/>
                </a:lnTo>
                <a:lnTo>
                  <a:pt x="6201783" y="36603"/>
                </a:lnTo>
                <a:lnTo>
                  <a:pt x="6207838" y="32520"/>
                </a:lnTo>
                <a:lnTo>
                  <a:pt x="6211921" y="26465"/>
                </a:lnTo>
                <a:lnTo>
                  <a:pt x="6213418" y="19049"/>
                </a:lnTo>
                <a:lnTo>
                  <a:pt x="6211921" y="11635"/>
                </a:lnTo>
                <a:lnTo>
                  <a:pt x="6207838" y="5579"/>
                </a:lnTo>
                <a:lnTo>
                  <a:pt x="6201783" y="1497"/>
                </a:lnTo>
                <a:lnTo>
                  <a:pt x="6194368" y="0"/>
                </a:lnTo>
                <a:close/>
              </a:path>
              <a:path w="6289675" h="38100">
                <a:moveTo>
                  <a:pt x="6118130" y="0"/>
                </a:moveTo>
                <a:lnTo>
                  <a:pt x="6110677" y="1497"/>
                </a:lnTo>
                <a:lnTo>
                  <a:pt x="6104622" y="5579"/>
                </a:lnTo>
                <a:lnTo>
                  <a:pt x="6100539" y="11635"/>
                </a:lnTo>
                <a:lnTo>
                  <a:pt x="6099042" y="19049"/>
                </a:lnTo>
                <a:lnTo>
                  <a:pt x="6100539" y="26465"/>
                </a:lnTo>
                <a:lnTo>
                  <a:pt x="6104622" y="32520"/>
                </a:lnTo>
                <a:lnTo>
                  <a:pt x="6110677" y="36603"/>
                </a:lnTo>
                <a:lnTo>
                  <a:pt x="6118092" y="38099"/>
                </a:lnTo>
                <a:lnTo>
                  <a:pt x="6125545" y="36603"/>
                </a:lnTo>
                <a:lnTo>
                  <a:pt x="6131600" y="32520"/>
                </a:lnTo>
                <a:lnTo>
                  <a:pt x="6135683" y="26465"/>
                </a:lnTo>
                <a:lnTo>
                  <a:pt x="6137180" y="19049"/>
                </a:lnTo>
                <a:lnTo>
                  <a:pt x="6135683" y="11635"/>
                </a:lnTo>
                <a:lnTo>
                  <a:pt x="6131600" y="5579"/>
                </a:lnTo>
                <a:lnTo>
                  <a:pt x="6125545" y="1497"/>
                </a:lnTo>
                <a:lnTo>
                  <a:pt x="6118130" y="0"/>
                </a:lnTo>
                <a:close/>
              </a:path>
              <a:path w="6289675" h="38100">
                <a:moveTo>
                  <a:pt x="6041892" y="0"/>
                </a:moveTo>
                <a:lnTo>
                  <a:pt x="6034439" y="1497"/>
                </a:lnTo>
                <a:lnTo>
                  <a:pt x="6028384" y="5579"/>
                </a:lnTo>
                <a:lnTo>
                  <a:pt x="6024301" y="11635"/>
                </a:lnTo>
                <a:lnTo>
                  <a:pt x="6022804" y="19049"/>
                </a:lnTo>
                <a:lnTo>
                  <a:pt x="6024301" y="26465"/>
                </a:lnTo>
                <a:lnTo>
                  <a:pt x="6028384" y="32520"/>
                </a:lnTo>
                <a:lnTo>
                  <a:pt x="6034439" y="36603"/>
                </a:lnTo>
                <a:lnTo>
                  <a:pt x="6041854" y="38099"/>
                </a:lnTo>
                <a:lnTo>
                  <a:pt x="6049307" y="36603"/>
                </a:lnTo>
                <a:lnTo>
                  <a:pt x="6055362" y="32520"/>
                </a:lnTo>
                <a:lnTo>
                  <a:pt x="6059445" y="26465"/>
                </a:lnTo>
                <a:lnTo>
                  <a:pt x="6060942" y="19049"/>
                </a:lnTo>
                <a:lnTo>
                  <a:pt x="6059445" y="11635"/>
                </a:lnTo>
                <a:lnTo>
                  <a:pt x="6055362" y="5579"/>
                </a:lnTo>
                <a:lnTo>
                  <a:pt x="6049307" y="1497"/>
                </a:lnTo>
                <a:lnTo>
                  <a:pt x="6041892" y="0"/>
                </a:lnTo>
                <a:close/>
              </a:path>
              <a:path w="6289675" h="38100">
                <a:moveTo>
                  <a:pt x="5965654" y="0"/>
                </a:moveTo>
                <a:lnTo>
                  <a:pt x="5958201" y="1497"/>
                </a:lnTo>
                <a:lnTo>
                  <a:pt x="5952145" y="5579"/>
                </a:lnTo>
                <a:lnTo>
                  <a:pt x="5948063" y="11635"/>
                </a:lnTo>
                <a:lnTo>
                  <a:pt x="5946566" y="19049"/>
                </a:lnTo>
                <a:lnTo>
                  <a:pt x="5948063" y="26465"/>
                </a:lnTo>
                <a:lnTo>
                  <a:pt x="5952145" y="32520"/>
                </a:lnTo>
                <a:lnTo>
                  <a:pt x="5958201" y="36603"/>
                </a:lnTo>
                <a:lnTo>
                  <a:pt x="5965616" y="38099"/>
                </a:lnTo>
                <a:lnTo>
                  <a:pt x="5973069" y="36603"/>
                </a:lnTo>
                <a:lnTo>
                  <a:pt x="5979124" y="32520"/>
                </a:lnTo>
                <a:lnTo>
                  <a:pt x="5983207" y="26465"/>
                </a:lnTo>
                <a:lnTo>
                  <a:pt x="5984704" y="19049"/>
                </a:lnTo>
                <a:lnTo>
                  <a:pt x="5983207" y="11635"/>
                </a:lnTo>
                <a:lnTo>
                  <a:pt x="5979124" y="5579"/>
                </a:lnTo>
                <a:lnTo>
                  <a:pt x="5973069" y="1497"/>
                </a:lnTo>
                <a:lnTo>
                  <a:pt x="5965654" y="0"/>
                </a:lnTo>
                <a:close/>
              </a:path>
              <a:path w="6289675" h="38100">
                <a:moveTo>
                  <a:pt x="5889416" y="0"/>
                </a:moveTo>
                <a:lnTo>
                  <a:pt x="5881963" y="1497"/>
                </a:lnTo>
                <a:lnTo>
                  <a:pt x="5875907" y="5579"/>
                </a:lnTo>
                <a:lnTo>
                  <a:pt x="5871825" y="11635"/>
                </a:lnTo>
                <a:lnTo>
                  <a:pt x="5870328" y="19049"/>
                </a:lnTo>
                <a:lnTo>
                  <a:pt x="5871825" y="26465"/>
                </a:lnTo>
                <a:lnTo>
                  <a:pt x="5875907" y="32520"/>
                </a:lnTo>
                <a:lnTo>
                  <a:pt x="5881963" y="36603"/>
                </a:lnTo>
                <a:lnTo>
                  <a:pt x="5889378" y="38099"/>
                </a:lnTo>
                <a:lnTo>
                  <a:pt x="5896831" y="36603"/>
                </a:lnTo>
                <a:lnTo>
                  <a:pt x="5902886" y="32520"/>
                </a:lnTo>
                <a:lnTo>
                  <a:pt x="5906969" y="26465"/>
                </a:lnTo>
                <a:lnTo>
                  <a:pt x="5908466" y="19049"/>
                </a:lnTo>
                <a:lnTo>
                  <a:pt x="5906969" y="11635"/>
                </a:lnTo>
                <a:lnTo>
                  <a:pt x="5902886" y="5579"/>
                </a:lnTo>
                <a:lnTo>
                  <a:pt x="5896831" y="1497"/>
                </a:lnTo>
                <a:lnTo>
                  <a:pt x="5889416" y="0"/>
                </a:lnTo>
                <a:close/>
              </a:path>
              <a:path w="6289675" h="38100">
                <a:moveTo>
                  <a:pt x="5813178" y="0"/>
                </a:moveTo>
                <a:lnTo>
                  <a:pt x="5805725" y="1497"/>
                </a:lnTo>
                <a:lnTo>
                  <a:pt x="5799669" y="5579"/>
                </a:lnTo>
                <a:lnTo>
                  <a:pt x="5795587" y="11635"/>
                </a:lnTo>
                <a:lnTo>
                  <a:pt x="5794090" y="19049"/>
                </a:lnTo>
                <a:lnTo>
                  <a:pt x="5795587" y="26465"/>
                </a:lnTo>
                <a:lnTo>
                  <a:pt x="5799669" y="32520"/>
                </a:lnTo>
                <a:lnTo>
                  <a:pt x="5805725" y="36603"/>
                </a:lnTo>
                <a:lnTo>
                  <a:pt x="5813140" y="38099"/>
                </a:lnTo>
                <a:lnTo>
                  <a:pt x="5820593" y="36603"/>
                </a:lnTo>
                <a:lnTo>
                  <a:pt x="5826648" y="32520"/>
                </a:lnTo>
                <a:lnTo>
                  <a:pt x="5830731" y="26465"/>
                </a:lnTo>
                <a:lnTo>
                  <a:pt x="5832228" y="19049"/>
                </a:lnTo>
                <a:lnTo>
                  <a:pt x="5830731" y="11635"/>
                </a:lnTo>
                <a:lnTo>
                  <a:pt x="5826648" y="5579"/>
                </a:lnTo>
                <a:lnTo>
                  <a:pt x="5820593" y="1497"/>
                </a:lnTo>
                <a:lnTo>
                  <a:pt x="5813178" y="0"/>
                </a:lnTo>
                <a:close/>
              </a:path>
              <a:path w="6289675" h="38100">
                <a:moveTo>
                  <a:pt x="5736940" y="0"/>
                </a:moveTo>
                <a:lnTo>
                  <a:pt x="5729486" y="1497"/>
                </a:lnTo>
                <a:lnTo>
                  <a:pt x="5723431" y="5579"/>
                </a:lnTo>
                <a:lnTo>
                  <a:pt x="5719349" y="11635"/>
                </a:lnTo>
                <a:lnTo>
                  <a:pt x="5717851" y="19049"/>
                </a:lnTo>
                <a:lnTo>
                  <a:pt x="5719349" y="26465"/>
                </a:lnTo>
                <a:lnTo>
                  <a:pt x="5723431" y="32520"/>
                </a:lnTo>
                <a:lnTo>
                  <a:pt x="5729486" y="36603"/>
                </a:lnTo>
                <a:lnTo>
                  <a:pt x="5736901" y="38099"/>
                </a:lnTo>
                <a:lnTo>
                  <a:pt x="5744354" y="36603"/>
                </a:lnTo>
                <a:lnTo>
                  <a:pt x="5750410" y="32520"/>
                </a:lnTo>
                <a:lnTo>
                  <a:pt x="5754492" y="26465"/>
                </a:lnTo>
                <a:lnTo>
                  <a:pt x="5755990" y="19049"/>
                </a:lnTo>
                <a:lnTo>
                  <a:pt x="5754492" y="11635"/>
                </a:lnTo>
                <a:lnTo>
                  <a:pt x="5750410" y="5579"/>
                </a:lnTo>
                <a:lnTo>
                  <a:pt x="5744354" y="1497"/>
                </a:lnTo>
                <a:lnTo>
                  <a:pt x="5736940" y="0"/>
                </a:lnTo>
                <a:close/>
              </a:path>
              <a:path w="6289675" h="38100">
                <a:moveTo>
                  <a:pt x="5660701" y="0"/>
                </a:moveTo>
                <a:lnTo>
                  <a:pt x="5653248" y="1497"/>
                </a:lnTo>
                <a:lnTo>
                  <a:pt x="5647193" y="5579"/>
                </a:lnTo>
                <a:lnTo>
                  <a:pt x="5643110" y="11635"/>
                </a:lnTo>
                <a:lnTo>
                  <a:pt x="5641613" y="19049"/>
                </a:lnTo>
                <a:lnTo>
                  <a:pt x="5643110" y="26465"/>
                </a:lnTo>
                <a:lnTo>
                  <a:pt x="5647193" y="32520"/>
                </a:lnTo>
                <a:lnTo>
                  <a:pt x="5653248" y="36603"/>
                </a:lnTo>
                <a:lnTo>
                  <a:pt x="5660663" y="38099"/>
                </a:lnTo>
                <a:lnTo>
                  <a:pt x="5668116" y="36603"/>
                </a:lnTo>
                <a:lnTo>
                  <a:pt x="5674172" y="32520"/>
                </a:lnTo>
                <a:lnTo>
                  <a:pt x="5678254" y="26465"/>
                </a:lnTo>
                <a:lnTo>
                  <a:pt x="5679751" y="19049"/>
                </a:lnTo>
                <a:lnTo>
                  <a:pt x="5678254" y="11635"/>
                </a:lnTo>
                <a:lnTo>
                  <a:pt x="5674172" y="5579"/>
                </a:lnTo>
                <a:lnTo>
                  <a:pt x="5668116" y="1497"/>
                </a:lnTo>
                <a:lnTo>
                  <a:pt x="5660701" y="0"/>
                </a:lnTo>
                <a:close/>
              </a:path>
              <a:path w="6289675" h="38100">
                <a:moveTo>
                  <a:pt x="5584463" y="0"/>
                </a:moveTo>
                <a:lnTo>
                  <a:pt x="5577010" y="1497"/>
                </a:lnTo>
                <a:lnTo>
                  <a:pt x="5570955" y="5579"/>
                </a:lnTo>
                <a:lnTo>
                  <a:pt x="5566872" y="11635"/>
                </a:lnTo>
                <a:lnTo>
                  <a:pt x="5565375" y="19049"/>
                </a:lnTo>
                <a:lnTo>
                  <a:pt x="5566872" y="26465"/>
                </a:lnTo>
                <a:lnTo>
                  <a:pt x="5570955" y="32520"/>
                </a:lnTo>
                <a:lnTo>
                  <a:pt x="5577010" y="36603"/>
                </a:lnTo>
                <a:lnTo>
                  <a:pt x="5584425" y="38099"/>
                </a:lnTo>
                <a:lnTo>
                  <a:pt x="5591878" y="36603"/>
                </a:lnTo>
                <a:lnTo>
                  <a:pt x="5597934" y="32520"/>
                </a:lnTo>
                <a:lnTo>
                  <a:pt x="5602016" y="26465"/>
                </a:lnTo>
                <a:lnTo>
                  <a:pt x="5603513" y="19049"/>
                </a:lnTo>
                <a:lnTo>
                  <a:pt x="5602016" y="11635"/>
                </a:lnTo>
                <a:lnTo>
                  <a:pt x="5597934" y="5579"/>
                </a:lnTo>
                <a:lnTo>
                  <a:pt x="5591878" y="1497"/>
                </a:lnTo>
                <a:lnTo>
                  <a:pt x="5584463" y="0"/>
                </a:lnTo>
                <a:close/>
              </a:path>
              <a:path w="6289675" h="38100">
                <a:moveTo>
                  <a:pt x="5508225" y="0"/>
                </a:moveTo>
                <a:lnTo>
                  <a:pt x="5500772" y="1497"/>
                </a:lnTo>
                <a:lnTo>
                  <a:pt x="5494717" y="5579"/>
                </a:lnTo>
                <a:lnTo>
                  <a:pt x="5490634" y="11635"/>
                </a:lnTo>
                <a:lnTo>
                  <a:pt x="5489137" y="19049"/>
                </a:lnTo>
                <a:lnTo>
                  <a:pt x="5490634" y="26465"/>
                </a:lnTo>
                <a:lnTo>
                  <a:pt x="5494717" y="32520"/>
                </a:lnTo>
                <a:lnTo>
                  <a:pt x="5500772" y="36603"/>
                </a:lnTo>
                <a:lnTo>
                  <a:pt x="5508187" y="38099"/>
                </a:lnTo>
                <a:lnTo>
                  <a:pt x="5515640" y="36603"/>
                </a:lnTo>
                <a:lnTo>
                  <a:pt x="5521695" y="32520"/>
                </a:lnTo>
                <a:lnTo>
                  <a:pt x="5525778" y="26465"/>
                </a:lnTo>
                <a:lnTo>
                  <a:pt x="5527275" y="19049"/>
                </a:lnTo>
                <a:lnTo>
                  <a:pt x="5525778" y="11635"/>
                </a:lnTo>
                <a:lnTo>
                  <a:pt x="5521695" y="5579"/>
                </a:lnTo>
                <a:lnTo>
                  <a:pt x="5515640" y="1497"/>
                </a:lnTo>
                <a:lnTo>
                  <a:pt x="5508225" y="0"/>
                </a:lnTo>
                <a:close/>
              </a:path>
              <a:path w="6289675" h="38100">
                <a:moveTo>
                  <a:pt x="5431987" y="0"/>
                </a:moveTo>
                <a:lnTo>
                  <a:pt x="5424534" y="1497"/>
                </a:lnTo>
                <a:lnTo>
                  <a:pt x="5418479" y="5579"/>
                </a:lnTo>
                <a:lnTo>
                  <a:pt x="5414396" y="11635"/>
                </a:lnTo>
                <a:lnTo>
                  <a:pt x="5412899" y="19049"/>
                </a:lnTo>
                <a:lnTo>
                  <a:pt x="5414396" y="26465"/>
                </a:lnTo>
                <a:lnTo>
                  <a:pt x="5418479" y="32520"/>
                </a:lnTo>
                <a:lnTo>
                  <a:pt x="5424534" y="36603"/>
                </a:lnTo>
                <a:lnTo>
                  <a:pt x="5431949" y="38099"/>
                </a:lnTo>
                <a:lnTo>
                  <a:pt x="5439402" y="36603"/>
                </a:lnTo>
                <a:lnTo>
                  <a:pt x="5445457" y="32520"/>
                </a:lnTo>
                <a:lnTo>
                  <a:pt x="5449540" y="26465"/>
                </a:lnTo>
                <a:lnTo>
                  <a:pt x="5451037" y="19049"/>
                </a:lnTo>
                <a:lnTo>
                  <a:pt x="5449540" y="11635"/>
                </a:lnTo>
                <a:lnTo>
                  <a:pt x="5445457" y="5579"/>
                </a:lnTo>
                <a:lnTo>
                  <a:pt x="5439402" y="1497"/>
                </a:lnTo>
                <a:lnTo>
                  <a:pt x="5431987" y="0"/>
                </a:lnTo>
                <a:close/>
              </a:path>
              <a:path w="6289675" h="38100">
                <a:moveTo>
                  <a:pt x="5355749" y="0"/>
                </a:moveTo>
                <a:lnTo>
                  <a:pt x="5348296" y="1497"/>
                </a:lnTo>
                <a:lnTo>
                  <a:pt x="5342241" y="5579"/>
                </a:lnTo>
                <a:lnTo>
                  <a:pt x="5338158" y="11635"/>
                </a:lnTo>
                <a:lnTo>
                  <a:pt x="5336661" y="19049"/>
                </a:lnTo>
                <a:lnTo>
                  <a:pt x="5338158" y="26465"/>
                </a:lnTo>
                <a:lnTo>
                  <a:pt x="5342241" y="32520"/>
                </a:lnTo>
                <a:lnTo>
                  <a:pt x="5348296" y="36603"/>
                </a:lnTo>
                <a:lnTo>
                  <a:pt x="5355711" y="38099"/>
                </a:lnTo>
                <a:lnTo>
                  <a:pt x="5363164" y="36603"/>
                </a:lnTo>
                <a:lnTo>
                  <a:pt x="5369219" y="32520"/>
                </a:lnTo>
                <a:lnTo>
                  <a:pt x="5373302" y="26465"/>
                </a:lnTo>
                <a:lnTo>
                  <a:pt x="5374799" y="19049"/>
                </a:lnTo>
                <a:lnTo>
                  <a:pt x="5373302" y="11635"/>
                </a:lnTo>
                <a:lnTo>
                  <a:pt x="5369219" y="5579"/>
                </a:lnTo>
                <a:lnTo>
                  <a:pt x="5363164" y="1497"/>
                </a:lnTo>
                <a:lnTo>
                  <a:pt x="5355749" y="0"/>
                </a:lnTo>
                <a:close/>
              </a:path>
              <a:path w="6289675" h="38100">
                <a:moveTo>
                  <a:pt x="5279511" y="0"/>
                </a:moveTo>
                <a:lnTo>
                  <a:pt x="5272058" y="1497"/>
                </a:lnTo>
                <a:lnTo>
                  <a:pt x="5266003" y="5579"/>
                </a:lnTo>
                <a:lnTo>
                  <a:pt x="5261920" y="11635"/>
                </a:lnTo>
                <a:lnTo>
                  <a:pt x="5260423" y="19049"/>
                </a:lnTo>
                <a:lnTo>
                  <a:pt x="5261920" y="26465"/>
                </a:lnTo>
                <a:lnTo>
                  <a:pt x="5266003" y="32520"/>
                </a:lnTo>
                <a:lnTo>
                  <a:pt x="5272058" y="36603"/>
                </a:lnTo>
                <a:lnTo>
                  <a:pt x="5279473" y="38099"/>
                </a:lnTo>
                <a:lnTo>
                  <a:pt x="5286926" y="36603"/>
                </a:lnTo>
                <a:lnTo>
                  <a:pt x="5292981" y="32520"/>
                </a:lnTo>
                <a:lnTo>
                  <a:pt x="5297064" y="26465"/>
                </a:lnTo>
                <a:lnTo>
                  <a:pt x="5298561" y="19049"/>
                </a:lnTo>
                <a:lnTo>
                  <a:pt x="5297064" y="11635"/>
                </a:lnTo>
                <a:lnTo>
                  <a:pt x="5292981" y="5579"/>
                </a:lnTo>
                <a:lnTo>
                  <a:pt x="5286926" y="1497"/>
                </a:lnTo>
                <a:lnTo>
                  <a:pt x="5279511" y="0"/>
                </a:lnTo>
                <a:close/>
              </a:path>
              <a:path w="6289675" h="38100">
                <a:moveTo>
                  <a:pt x="5203273" y="0"/>
                </a:moveTo>
                <a:lnTo>
                  <a:pt x="5195820" y="1497"/>
                </a:lnTo>
                <a:lnTo>
                  <a:pt x="5189764" y="5579"/>
                </a:lnTo>
                <a:lnTo>
                  <a:pt x="5185682" y="11635"/>
                </a:lnTo>
                <a:lnTo>
                  <a:pt x="5184185" y="19049"/>
                </a:lnTo>
                <a:lnTo>
                  <a:pt x="5185682" y="26465"/>
                </a:lnTo>
                <a:lnTo>
                  <a:pt x="5189764" y="32520"/>
                </a:lnTo>
                <a:lnTo>
                  <a:pt x="5195820" y="36603"/>
                </a:lnTo>
                <a:lnTo>
                  <a:pt x="5203235" y="38099"/>
                </a:lnTo>
                <a:lnTo>
                  <a:pt x="5210688" y="36603"/>
                </a:lnTo>
                <a:lnTo>
                  <a:pt x="5216743" y="32520"/>
                </a:lnTo>
                <a:lnTo>
                  <a:pt x="5220826" y="26465"/>
                </a:lnTo>
                <a:lnTo>
                  <a:pt x="5222323" y="19049"/>
                </a:lnTo>
                <a:lnTo>
                  <a:pt x="5220826" y="11635"/>
                </a:lnTo>
                <a:lnTo>
                  <a:pt x="5216743" y="5579"/>
                </a:lnTo>
                <a:lnTo>
                  <a:pt x="5210688" y="1497"/>
                </a:lnTo>
                <a:lnTo>
                  <a:pt x="5203273" y="0"/>
                </a:lnTo>
                <a:close/>
              </a:path>
              <a:path w="6289675" h="38100">
                <a:moveTo>
                  <a:pt x="5127035" y="0"/>
                </a:moveTo>
                <a:lnTo>
                  <a:pt x="5119582" y="1497"/>
                </a:lnTo>
                <a:lnTo>
                  <a:pt x="5113526" y="5579"/>
                </a:lnTo>
                <a:lnTo>
                  <a:pt x="5109444" y="11635"/>
                </a:lnTo>
                <a:lnTo>
                  <a:pt x="5107947" y="19049"/>
                </a:lnTo>
                <a:lnTo>
                  <a:pt x="5109444" y="26465"/>
                </a:lnTo>
                <a:lnTo>
                  <a:pt x="5113526" y="32520"/>
                </a:lnTo>
                <a:lnTo>
                  <a:pt x="5119582" y="36603"/>
                </a:lnTo>
                <a:lnTo>
                  <a:pt x="5126997" y="38099"/>
                </a:lnTo>
                <a:lnTo>
                  <a:pt x="5134450" y="36603"/>
                </a:lnTo>
                <a:lnTo>
                  <a:pt x="5140505" y="32520"/>
                </a:lnTo>
                <a:lnTo>
                  <a:pt x="5144588" y="26465"/>
                </a:lnTo>
                <a:lnTo>
                  <a:pt x="5146085" y="19049"/>
                </a:lnTo>
                <a:lnTo>
                  <a:pt x="5144588" y="11635"/>
                </a:lnTo>
                <a:lnTo>
                  <a:pt x="5140505" y="5579"/>
                </a:lnTo>
                <a:lnTo>
                  <a:pt x="5134450" y="1497"/>
                </a:lnTo>
                <a:lnTo>
                  <a:pt x="5127035" y="0"/>
                </a:lnTo>
                <a:close/>
              </a:path>
              <a:path w="6289675" h="38100">
                <a:moveTo>
                  <a:pt x="5050797" y="0"/>
                </a:moveTo>
                <a:lnTo>
                  <a:pt x="5043344" y="1497"/>
                </a:lnTo>
                <a:lnTo>
                  <a:pt x="5037288" y="5579"/>
                </a:lnTo>
                <a:lnTo>
                  <a:pt x="5033206" y="11635"/>
                </a:lnTo>
                <a:lnTo>
                  <a:pt x="5031709" y="19049"/>
                </a:lnTo>
                <a:lnTo>
                  <a:pt x="5033206" y="26465"/>
                </a:lnTo>
                <a:lnTo>
                  <a:pt x="5037288" y="32520"/>
                </a:lnTo>
                <a:lnTo>
                  <a:pt x="5043344" y="36603"/>
                </a:lnTo>
                <a:lnTo>
                  <a:pt x="5050759" y="38099"/>
                </a:lnTo>
                <a:lnTo>
                  <a:pt x="5058212" y="36603"/>
                </a:lnTo>
                <a:lnTo>
                  <a:pt x="5064267" y="32520"/>
                </a:lnTo>
                <a:lnTo>
                  <a:pt x="5068350" y="26465"/>
                </a:lnTo>
                <a:lnTo>
                  <a:pt x="5069847" y="19049"/>
                </a:lnTo>
                <a:lnTo>
                  <a:pt x="5068350" y="11635"/>
                </a:lnTo>
                <a:lnTo>
                  <a:pt x="5064267" y="5579"/>
                </a:lnTo>
                <a:lnTo>
                  <a:pt x="5058212" y="1497"/>
                </a:lnTo>
                <a:lnTo>
                  <a:pt x="5050797" y="0"/>
                </a:lnTo>
                <a:close/>
              </a:path>
              <a:path w="6289675" h="38100">
                <a:moveTo>
                  <a:pt x="4974559" y="0"/>
                </a:moveTo>
                <a:lnTo>
                  <a:pt x="4967105" y="1497"/>
                </a:lnTo>
                <a:lnTo>
                  <a:pt x="4961050" y="5579"/>
                </a:lnTo>
                <a:lnTo>
                  <a:pt x="4956968" y="11635"/>
                </a:lnTo>
                <a:lnTo>
                  <a:pt x="4955470" y="19049"/>
                </a:lnTo>
                <a:lnTo>
                  <a:pt x="4956968" y="26465"/>
                </a:lnTo>
                <a:lnTo>
                  <a:pt x="4961050" y="32520"/>
                </a:lnTo>
                <a:lnTo>
                  <a:pt x="4967105" y="36603"/>
                </a:lnTo>
                <a:lnTo>
                  <a:pt x="4974520" y="38099"/>
                </a:lnTo>
                <a:lnTo>
                  <a:pt x="4981973" y="36603"/>
                </a:lnTo>
                <a:lnTo>
                  <a:pt x="4988029" y="32520"/>
                </a:lnTo>
                <a:lnTo>
                  <a:pt x="4992111" y="26465"/>
                </a:lnTo>
                <a:lnTo>
                  <a:pt x="4993609" y="19049"/>
                </a:lnTo>
                <a:lnTo>
                  <a:pt x="4992111" y="11635"/>
                </a:lnTo>
                <a:lnTo>
                  <a:pt x="4988029" y="5579"/>
                </a:lnTo>
                <a:lnTo>
                  <a:pt x="4981973" y="1497"/>
                </a:lnTo>
                <a:lnTo>
                  <a:pt x="4974559" y="0"/>
                </a:lnTo>
                <a:close/>
              </a:path>
              <a:path w="6289675" h="38100">
                <a:moveTo>
                  <a:pt x="4898320" y="1"/>
                </a:moveTo>
                <a:lnTo>
                  <a:pt x="4890867" y="1498"/>
                </a:lnTo>
                <a:lnTo>
                  <a:pt x="4884812" y="5580"/>
                </a:lnTo>
                <a:lnTo>
                  <a:pt x="4880729" y="11635"/>
                </a:lnTo>
                <a:lnTo>
                  <a:pt x="4879232" y="19051"/>
                </a:lnTo>
                <a:lnTo>
                  <a:pt x="4880729" y="26466"/>
                </a:lnTo>
                <a:lnTo>
                  <a:pt x="4884812" y="32521"/>
                </a:lnTo>
                <a:lnTo>
                  <a:pt x="4890867" y="36604"/>
                </a:lnTo>
                <a:lnTo>
                  <a:pt x="4898282" y="38101"/>
                </a:lnTo>
                <a:lnTo>
                  <a:pt x="4905735" y="36604"/>
                </a:lnTo>
                <a:lnTo>
                  <a:pt x="4911791" y="32521"/>
                </a:lnTo>
                <a:lnTo>
                  <a:pt x="4915873" y="26466"/>
                </a:lnTo>
                <a:lnTo>
                  <a:pt x="4917370" y="19051"/>
                </a:lnTo>
                <a:lnTo>
                  <a:pt x="4915873" y="11635"/>
                </a:lnTo>
                <a:lnTo>
                  <a:pt x="4911791" y="5580"/>
                </a:lnTo>
                <a:lnTo>
                  <a:pt x="4905735" y="1498"/>
                </a:lnTo>
                <a:lnTo>
                  <a:pt x="4898320" y="1"/>
                </a:lnTo>
                <a:close/>
              </a:path>
              <a:path w="6289675" h="38100">
                <a:moveTo>
                  <a:pt x="4822082" y="1"/>
                </a:moveTo>
                <a:lnTo>
                  <a:pt x="4814629" y="1498"/>
                </a:lnTo>
                <a:lnTo>
                  <a:pt x="4808574" y="5580"/>
                </a:lnTo>
                <a:lnTo>
                  <a:pt x="4804491" y="11635"/>
                </a:lnTo>
                <a:lnTo>
                  <a:pt x="4802994" y="19051"/>
                </a:lnTo>
                <a:lnTo>
                  <a:pt x="4804491" y="26466"/>
                </a:lnTo>
                <a:lnTo>
                  <a:pt x="4808574" y="32521"/>
                </a:lnTo>
                <a:lnTo>
                  <a:pt x="4814629" y="36604"/>
                </a:lnTo>
                <a:lnTo>
                  <a:pt x="4822044" y="38101"/>
                </a:lnTo>
                <a:lnTo>
                  <a:pt x="4829497" y="36604"/>
                </a:lnTo>
                <a:lnTo>
                  <a:pt x="4835553" y="32521"/>
                </a:lnTo>
                <a:lnTo>
                  <a:pt x="4839635" y="26466"/>
                </a:lnTo>
                <a:lnTo>
                  <a:pt x="4841132" y="19051"/>
                </a:lnTo>
                <a:lnTo>
                  <a:pt x="4839635" y="11635"/>
                </a:lnTo>
                <a:lnTo>
                  <a:pt x="4835553" y="5580"/>
                </a:lnTo>
                <a:lnTo>
                  <a:pt x="4829497" y="1498"/>
                </a:lnTo>
                <a:lnTo>
                  <a:pt x="4822082" y="1"/>
                </a:lnTo>
                <a:close/>
              </a:path>
              <a:path w="6289675" h="38100">
                <a:moveTo>
                  <a:pt x="4745844" y="1"/>
                </a:moveTo>
                <a:lnTo>
                  <a:pt x="4738391" y="1498"/>
                </a:lnTo>
                <a:lnTo>
                  <a:pt x="4732336" y="5580"/>
                </a:lnTo>
                <a:lnTo>
                  <a:pt x="4728253" y="11635"/>
                </a:lnTo>
                <a:lnTo>
                  <a:pt x="4726756" y="19051"/>
                </a:lnTo>
                <a:lnTo>
                  <a:pt x="4728253" y="26466"/>
                </a:lnTo>
                <a:lnTo>
                  <a:pt x="4732336" y="32521"/>
                </a:lnTo>
                <a:lnTo>
                  <a:pt x="4738391" y="36604"/>
                </a:lnTo>
                <a:lnTo>
                  <a:pt x="4745806" y="38101"/>
                </a:lnTo>
                <a:lnTo>
                  <a:pt x="4753259" y="36604"/>
                </a:lnTo>
                <a:lnTo>
                  <a:pt x="4759314" y="32521"/>
                </a:lnTo>
                <a:lnTo>
                  <a:pt x="4763397" y="26466"/>
                </a:lnTo>
                <a:lnTo>
                  <a:pt x="4764894" y="19051"/>
                </a:lnTo>
                <a:lnTo>
                  <a:pt x="4763397" y="11635"/>
                </a:lnTo>
                <a:lnTo>
                  <a:pt x="4759314" y="5580"/>
                </a:lnTo>
                <a:lnTo>
                  <a:pt x="4753259" y="1498"/>
                </a:lnTo>
                <a:lnTo>
                  <a:pt x="4745844" y="1"/>
                </a:lnTo>
                <a:close/>
              </a:path>
              <a:path w="6289675" h="38100">
                <a:moveTo>
                  <a:pt x="4669606" y="1"/>
                </a:moveTo>
                <a:lnTo>
                  <a:pt x="4662153" y="1498"/>
                </a:lnTo>
                <a:lnTo>
                  <a:pt x="4656098" y="5580"/>
                </a:lnTo>
                <a:lnTo>
                  <a:pt x="4652015" y="11635"/>
                </a:lnTo>
                <a:lnTo>
                  <a:pt x="4650518" y="19051"/>
                </a:lnTo>
                <a:lnTo>
                  <a:pt x="4652015" y="26466"/>
                </a:lnTo>
                <a:lnTo>
                  <a:pt x="4656098" y="32521"/>
                </a:lnTo>
                <a:lnTo>
                  <a:pt x="4662153" y="36604"/>
                </a:lnTo>
                <a:lnTo>
                  <a:pt x="4669568" y="38101"/>
                </a:lnTo>
                <a:lnTo>
                  <a:pt x="4677021" y="36604"/>
                </a:lnTo>
                <a:lnTo>
                  <a:pt x="4683076" y="32521"/>
                </a:lnTo>
                <a:lnTo>
                  <a:pt x="4687159" y="26466"/>
                </a:lnTo>
                <a:lnTo>
                  <a:pt x="4688656" y="19051"/>
                </a:lnTo>
                <a:lnTo>
                  <a:pt x="4687159" y="11635"/>
                </a:lnTo>
                <a:lnTo>
                  <a:pt x="4683076" y="5580"/>
                </a:lnTo>
                <a:lnTo>
                  <a:pt x="4677021" y="1498"/>
                </a:lnTo>
                <a:lnTo>
                  <a:pt x="4669606" y="1"/>
                </a:lnTo>
                <a:close/>
              </a:path>
              <a:path w="6289675" h="38100">
                <a:moveTo>
                  <a:pt x="4593368" y="1"/>
                </a:moveTo>
                <a:lnTo>
                  <a:pt x="4585915" y="1498"/>
                </a:lnTo>
                <a:lnTo>
                  <a:pt x="4579860" y="5580"/>
                </a:lnTo>
                <a:lnTo>
                  <a:pt x="4575777" y="11635"/>
                </a:lnTo>
                <a:lnTo>
                  <a:pt x="4574280" y="19051"/>
                </a:lnTo>
                <a:lnTo>
                  <a:pt x="4575777" y="26466"/>
                </a:lnTo>
                <a:lnTo>
                  <a:pt x="4579860" y="32521"/>
                </a:lnTo>
                <a:lnTo>
                  <a:pt x="4585915" y="36604"/>
                </a:lnTo>
                <a:lnTo>
                  <a:pt x="4593330" y="38101"/>
                </a:lnTo>
                <a:lnTo>
                  <a:pt x="4600783" y="36604"/>
                </a:lnTo>
                <a:lnTo>
                  <a:pt x="4606838" y="32521"/>
                </a:lnTo>
                <a:lnTo>
                  <a:pt x="4610921" y="26466"/>
                </a:lnTo>
                <a:lnTo>
                  <a:pt x="4612418" y="19051"/>
                </a:lnTo>
                <a:lnTo>
                  <a:pt x="4610921" y="11635"/>
                </a:lnTo>
                <a:lnTo>
                  <a:pt x="4606838" y="5580"/>
                </a:lnTo>
                <a:lnTo>
                  <a:pt x="4600783" y="1498"/>
                </a:lnTo>
                <a:lnTo>
                  <a:pt x="4593368" y="1"/>
                </a:lnTo>
                <a:close/>
              </a:path>
              <a:path w="6289675" h="38100">
                <a:moveTo>
                  <a:pt x="4517130" y="1"/>
                </a:moveTo>
                <a:lnTo>
                  <a:pt x="4509677" y="1498"/>
                </a:lnTo>
                <a:lnTo>
                  <a:pt x="4503622" y="5580"/>
                </a:lnTo>
                <a:lnTo>
                  <a:pt x="4499539" y="11635"/>
                </a:lnTo>
                <a:lnTo>
                  <a:pt x="4498042" y="19051"/>
                </a:lnTo>
                <a:lnTo>
                  <a:pt x="4499539" y="26466"/>
                </a:lnTo>
                <a:lnTo>
                  <a:pt x="4503622" y="32521"/>
                </a:lnTo>
                <a:lnTo>
                  <a:pt x="4509677" y="36604"/>
                </a:lnTo>
                <a:lnTo>
                  <a:pt x="4517092" y="38101"/>
                </a:lnTo>
                <a:lnTo>
                  <a:pt x="4524545" y="36604"/>
                </a:lnTo>
                <a:lnTo>
                  <a:pt x="4530600" y="32521"/>
                </a:lnTo>
                <a:lnTo>
                  <a:pt x="4534683" y="26466"/>
                </a:lnTo>
                <a:lnTo>
                  <a:pt x="4536180" y="19051"/>
                </a:lnTo>
                <a:lnTo>
                  <a:pt x="4534683" y="11635"/>
                </a:lnTo>
                <a:lnTo>
                  <a:pt x="4530600" y="5580"/>
                </a:lnTo>
                <a:lnTo>
                  <a:pt x="4524545" y="1498"/>
                </a:lnTo>
                <a:lnTo>
                  <a:pt x="4517130" y="1"/>
                </a:lnTo>
                <a:close/>
              </a:path>
              <a:path w="6289675" h="38100">
                <a:moveTo>
                  <a:pt x="4440892" y="1"/>
                </a:moveTo>
                <a:lnTo>
                  <a:pt x="4433439" y="1498"/>
                </a:lnTo>
                <a:lnTo>
                  <a:pt x="4427383" y="5580"/>
                </a:lnTo>
                <a:lnTo>
                  <a:pt x="4423301" y="11635"/>
                </a:lnTo>
                <a:lnTo>
                  <a:pt x="4421804" y="19051"/>
                </a:lnTo>
                <a:lnTo>
                  <a:pt x="4423301" y="26466"/>
                </a:lnTo>
                <a:lnTo>
                  <a:pt x="4427383" y="32521"/>
                </a:lnTo>
                <a:lnTo>
                  <a:pt x="4433439" y="36604"/>
                </a:lnTo>
                <a:lnTo>
                  <a:pt x="4440854" y="38101"/>
                </a:lnTo>
                <a:lnTo>
                  <a:pt x="4448307" y="36604"/>
                </a:lnTo>
                <a:lnTo>
                  <a:pt x="4454362" y="32521"/>
                </a:lnTo>
                <a:lnTo>
                  <a:pt x="4458445" y="26466"/>
                </a:lnTo>
                <a:lnTo>
                  <a:pt x="4459942" y="19051"/>
                </a:lnTo>
                <a:lnTo>
                  <a:pt x="4458445" y="11635"/>
                </a:lnTo>
                <a:lnTo>
                  <a:pt x="4454362" y="5580"/>
                </a:lnTo>
                <a:lnTo>
                  <a:pt x="4448307" y="1498"/>
                </a:lnTo>
                <a:lnTo>
                  <a:pt x="4440892" y="1"/>
                </a:lnTo>
                <a:close/>
              </a:path>
              <a:path w="6289675" h="38100">
                <a:moveTo>
                  <a:pt x="4364654" y="1"/>
                </a:moveTo>
                <a:lnTo>
                  <a:pt x="4357201" y="1498"/>
                </a:lnTo>
                <a:lnTo>
                  <a:pt x="4351145" y="5580"/>
                </a:lnTo>
                <a:lnTo>
                  <a:pt x="4347063" y="11635"/>
                </a:lnTo>
                <a:lnTo>
                  <a:pt x="4345566" y="19051"/>
                </a:lnTo>
                <a:lnTo>
                  <a:pt x="4347063" y="26466"/>
                </a:lnTo>
                <a:lnTo>
                  <a:pt x="4351145" y="32521"/>
                </a:lnTo>
                <a:lnTo>
                  <a:pt x="4357201" y="36604"/>
                </a:lnTo>
                <a:lnTo>
                  <a:pt x="4364616" y="38101"/>
                </a:lnTo>
                <a:lnTo>
                  <a:pt x="4372069" y="36604"/>
                </a:lnTo>
                <a:lnTo>
                  <a:pt x="4378124" y="32521"/>
                </a:lnTo>
                <a:lnTo>
                  <a:pt x="4382207" y="26466"/>
                </a:lnTo>
                <a:lnTo>
                  <a:pt x="4383704" y="19051"/>
                </a:lnTo>
                <a:lnTo>
                  <a:pt x="4382207" y="11635"/>
                </a:lnTo>
                <a:lnTo>
                  <a:pt x="4378124" y="5580"/>
                </a:lnTo>
                <a:lnTo>
                  <a:pt x="4372069" y="1498"/>
                </a:lnTo>
                <a:lnTo>
                  <a:pt x="4364654" y="1"/>
                </a:lnTo>
                <a:close/>
              </a:path>
              <a:path w="6289675" h="38100">
                <a:moveTo>
                  <a:pt x="4288416" y="1"/>
                </a:moveTo>
                <a:lnTo>
                  <a:pt x="4280963" y="1498"/>
                </a:lnTo>
                <a:lnTo>
                  <a:pt x="4274907" y="5580"/>
                </a:lnTo>
                <a:lnTo>
                  <a:pt x="4270825" y="11635"/>
                </a:lnTo>
                <a:lnTo>
                  <a:pt x="4269328" y="19051"/>
                </a:lnTo>
                <a:lnTo>
                  <a:pt x="4270825" y="26466"/>
                </a:lnTo>
                <a:lnTo>
                  <a:pt x="4274907" y="32521"/>
                </a:lnTo>
                <a:lnTo>
                  <a:pt x="4280963" y="36604"/>
                </a:lnTo>
                <a:lnTo>
                  <a:pt x="4288378" y="38101"/>
                </a:lnTo>
                <a:lnTo>
                  <a:pt x="4295831" y="36604"/>
                </a:lnTo>
                <a:lnTo>
                  <a:pt x="4301886" y="32521"/>
                </a:lnTo>
                <a:lnTo>
                  <a:pt x="4305969" y="26466"/>
                </a:lnTo>
                <a:lnTo>
                  <a:pt x="4307466" y="19051"/>
                </a:lnTo>
                <a:lnTo>
                  <a:pt x="4305969" y="11635"/>
                </a:lnTo>
                <a:lnTo>
                  <a:pt x="4301886" y="5580"/>
                </a:lnTo>
                <a:lnTo>
                  <a:pt x="4295831" y="1498"/>
                </a:lnTo>
                <a:lnTo>
                  <a:pt x="4288416" y="1"/>
                </a:lnTo>
                <a:close/>
              </a:path>
              <a:path w="6289675" h="38100">
                <a:moveTo>
                  <a:pt x="4212178" y="1"/>
                </a:moveTo>
                <a:lnTo>
                  <a:pt x="4204724" y="1498"/>
                </a:lnTo>
                <a:lnTo>
                  <a:pt x="4198669" y="5580"/>
                </a:lnTo>
                <a:lnTo>
                  <a:pt x="4194587" y="11635"/>
                </a:lnTo>
                <a:lnTo>
                  <a:pt x="4193089" y="19051"/>
                </a:lnTo>
                <a:lnTo>
                  <a:pt x="4194587" y="26466"/>
                </a:lnTo>
                <a:lnTo>
                  <a:pt x="4198669" y="32521"/>
                </a:lnTo>
                <a:lnTo>
                  <a:pt x="4204724" y="36604"/>
                </a:lnTo>
                <a:lnTo>
                  <a:pt x="4212139" y="38101"/>
                </a:lnTo>
                <a:lnTo>
                  <a:pt x="4219592" y="36604"/>
                </a:lnTo>
                <a:lnTo>
                  <a:pt x="4225648" y="32521"/>
                </a:lnTo>
                <a:lnTo>
                  <a:pt x="4229730" y="26466"/>
                </a:lnTo>
                <a:lnTo>
                  <a:pt x="4231228" y="19051"/>
                </a:lnTo>
                <a:lnTo>
                  <a:pt x="4229730" y="11635"/>
                </a:lnTo>
                <a:lnTo>
                  <a:pt x="4225648" y="5580"/>
                </a:lnTo>
                <a:lnTo>
                  <a:pt x="4219592" y="1498"/>
                </a:lnTo>
                <a:lnTo>
                  <a:pt x="4212178" y="1"/>
                </a:lnTo>
                <a:close/>
              </a:path>
              <a:path w="6289675" h="38100">
                <a:moveTo>
                  <a:pt x="4135939" y="1"/>
                </a:moveTo>
                <a:lnTo>
                  <a:pt x="4128486" y="1498"/>
                </a:lnTo>
                <a:lnTo>
                  <a:pt x="4122431" y="5580"/>
                </a:lnTo>
                <a:lnTo>
                  <a:pt x="4118348" y="11635"/>
                </a:lnTo>
                <a:lnTo>
                  <a:pt x="4116851" y="19051"/>
                </a:lnTo>
                <a:lnTo>
                  <a:pt x="4118348" y="26466"/>
                </a:lnTo>
                <a:lnTo>
                  <a:pt x="4122431" y="32521"/>
                </a:lnTo>
                <a:lnTo>
                  <a:pt x="4128486" y="36604"/>
                </a:lnTo>
                <a:lnTo>
                  <a:pt x="4135901" y="38101"/>
                </a:lnTo>
                <a:lnTo>
                  <a:pt x="4143354" y="36604"/>
                </a:lnTo>
                <a:lnTo>
                  <a:pt x="4149410" y="32521"/>
                </a:lnTo>
                <a:lnTo>
                  <a:pt x="4153492" y="26466"/>
                </a:lnTo>
                <a:lnTo>
                  <a:pt x="4154989" y="19051"/>
                </a:lnTo>
                <a:lnTo>
                  <a:pt x="4153492" y="11635"/>
                </a:lnTo>
                <a:lnTo>
                  <a:pt x="4149410" y="5580"/>
                </a:lnTo>
                <a:lnTo>
                  <a:pt x="4143354" y="1498"/>
                </a:lnTo>
                <a:lnTo>
                  <a:pt x="4135939" y="1"/>
                </a:lnTo>
                <a:close/>
              </a:path>
              <a:path w="6289675" h="38100">
                <a:moveTo>
                  <a:pt x="4059701" y="1"/>
                </a:moveTo>
                <a:lnTo>
                  <a:pt x="4052248" y="1498"/>
                </a:lnTo>
                <a:lnTo>
                  <a:pt x="4046193" y="5580"/>
                </a:lnTo>
                <a:lnTo>
                  <a:pt x="4042110" y="11635"/>
                </a:lnTo>
                <a:lnTo>
                  <a:pt x="4040613" y="19051"/>
                </a:lnTo>
                <a:lnTo>
                  <a:pt x="4042110" y="26466"/>
                </a:lnTo>
                <a:lnTo>
                  <a:pt x="4046193" y="32521"/>
                </a:lnTo>
                <a:lnTo>
                  <a:pt x="4052248" y="36604"/>
                </a:lnTo>
                <a:lnTo>
                  <a:pt x="4059663" y="38101"/>
                </a:lnTo>
                <a:lnTo>
                  <a:pt x="4067116" y="36604"/>
                </a:lnTo>
                <a:lnTo>
                  <a:pt x="4073172" y="32521"/>
                </a:lnTo>
                <a:lnTo>
                  <a:pt x="4077254" y="26466"/>
                </a:lnTo>
                <a:lnTo>
                  <a:pt x="4078751" y="19051"/>
                </a:lnTo>
                <a:lnTo>
                  <a:pt x="4077254" y="11635"/>
                </a:lnTo>
                <a:lnTo>
                  <a:pt x="4073172" y="5580"/>
                </a:lnTo>
                <a:lnTo>
                  <a:pt x="4067116" y="1498"/>
                </a:lnTo>
                <a:lnTo>
                  <a:pt x="4059701" y="1"/>
                </a:lnTo>
                <a:close/>
              </a:path>
              <a:path w="6289675" h="38100">
                <a:moveTo>
                  <a:pt x="3983463" y="1"/>
                </a:moveTo>
                <a:lnTo>
                  <a:pt x="3976010" y="1498"/>
                </a:lnTo>
                <a:lnTo>
                  <a:pt x="3969955" y="5580"/>
                </a:lnTo>
                <a:lnTo>
                  <a:pt x="3965872" y="11635"/>
                </a:lnTo>
                <a:lnTo>
                  <a:pt x="3964375" y="19051"/>
                </a:lnTo>
                <a:lnTo>
                  <a:pt x="3965872" y="26466"/>
                </a:lnTo>
                <a:lnTo>
                  <a:pt x="3969955" y="32521"/>
                </a:lnTo>
                <a:lnTo>
                  <a:pt x="3976010" y="36604"/>
                </a:lnTo>
                <a:lnTo>
                  <a:pt x="3983425" y="38101"/>
                </a:lnTo>
                <a:lnTo>
                  <a:pt x="3990878" y="36604"/>
                </a:lnTo>
                <a:lnTo>
                  <a:pt x="3996933" y="32521"/>
                </a:lnTo>
                <a:lnTo>
                  <a:pt x="4001016" y="26466"/>
                </a:lnTo>
                <a:lnTo>
                  <a:pt x="4002513" y="19051"/>
                </a:lnTo>
                <a:lnTo>
                  <a:pt x="4001016" y="11635"/>
                </a:lnTo>
                <a:lnTo>
                  <a:pt x="3996933" y="5580"/>
                </a:lnTo>
                <a:lnTo>
                  <a:pt x="3990878" y="1498"/>
                </a:lnTo>
                <a:lnTo>
                  <a:pt x="3983463" y="1"/>
                </a:lnTo>
                <a:close/>
              </a:path>
              <a:path w="6289675" h="38100">
                <a:moveTo>
                  <a:pt x="3907225" y="1"/>
                </a:moveTo>
                <a:lnTo>
                  <a:pt x="3899772" y="1498"/>
                </a:lnTo>
                <a:lnTo>
                  <a:pt x="3893717" y="5580"/>
                </a:lnTo>
                <a:lnTo>
                  <a:pt x="3889634" y="11635"/>
                </a:lnTo>
                <a:lnTo>
                  <a:pt x="3888137" y="19051"/>
                </a:lnTo>
                <a:lnTo>
                  <a:pt x="3889634" y="26466"/>
                </a:lnTo>
                <a:lnTo>
                  <a:pt x="3893717" y="32521"/>
                </a:lnTo>
                <a:lnTo>
                  <a:pt x="3899772" y="36604"/>
                </a:lnTo>
                <a:lnTo>
                  <a:pt x="3907187" y="38101"/>
                </a:lnTo>
                <a:lnTo>
                  <a:pt x="3914640" y="36604"/>
                </a:lnTo>
                <a:lnTo>
                  <a:pt x="3920695" y="32521"/>
                </a:lnTo>
                <a:lnTo>
                  <a:pt x="3924778" y="26466"/>
                </a:lnTo>
                <a:lnTo>
                  <a:pt x="3926275" y="19051"/>
                </a:lnTo>
                <a:lnTo>
                  <a:pt x="3924778" y="11635"/>
                </a:lnTo>
                <a:lnTo>
                  <a:pt x="3920695" y="5580"/>
                </a:lnTo>
                <a:lnTo>
                  <a:pt x="3914640" y="1498"/>
                </a:lnTo>
                <a:lnTo>
                  <a:pt x="3907225" y="1"/>
                </a:lnTo>
                <a:close/>
              </a:path>
              <a:path w="6289675" h="38100">
                <a:moveTo>
                  <a:pt x="3830987" y="1"/>
                </a:moveTo>
                <a:lnTo>
                  <a:pt x="3823534" y="1498"/>
                </a:lnTo>
                <a:lnTo>
                  <a:pt x="3817479" y="5580"/>
                </a:lnTo>
                <a:lnTo>
                  <a:pt x="3813396" y="11635"/>
                </a:lnTo>
                <a:lnTo>
                  <a:pt x="3811899" y="19051"/>
                </a:lnTo>
                <a:lnTo>
                  <a:pt x="3813396" y="26466"/>
                </a:lnTo>
                <a:lnTo>
                  <a:pt x="3817479" y="32521"/>
                </a:lnTo>
                <a:lnTo>
                  <a:pt x="3823534" y="36604"/>
                </a:lnTo>
                <a:lnTo>
                  <a:pt x="3830949" y="38101"/>
                </a:lnTo>
                <a:lnTo>
                  <a:pt x="3838402" y="36604"/>
                </a:lnTo>
                <a:lnTo>
                  <a:pt x="3844457" y="32521"/>
                </a:lnTo>
                <a:lnTo>
                  <a:pt x="3848540" y="26466"/>
                </a:lnTo>
                <a:lnTo>
                  <a:pt x="3850037" y="19051"/>
                </a:lnTo>
                <a:lnTo>
                  <a:pt x="3848540" y="11635"/>
                </a:lnTo>
                <a:lnTo>
                  <a:pt x="3844457" y="5580"/>
                </a:lnTo>
                <a:lnTo>
                  <a:pt x="3838402" y="1498"/>
                </a:lnTo>
                <a:lnTo>
                  <a:pt x="3830987" y="1"/>
                </a:lnTo>
                <a:close/>
              </a:path>
              <a:path w="6289675" h="38100">
                <a:moveTo>
                  <a:pt x="3754749" y="1"/>
                </a:moveTo>
                <a:lnTo>
                  <a:pt x="3747296" y="1498"/>
                </a:lnTo>
                <a:lnTo>
                  <a:pt x="3741241" y="5580"/>
                </a:lnTo>
                <a:lnTo>
                  <a:pt x="3737158" y="11635"/>
                </a:lnTo>
                <a:lnTo>
                  <a:pt x="3735661" y="19051"/>
                </a:lnTo>
                <a:lnTo>
                  <a:pt x="3737158" y="26466"/>
                </a:lnTo>
                <a:lnTo>
                  <a:pt x="3741241" y="32521"/>
                </a:lnTo>
                <a:lnTo>
                  <a:pt x="3747296" y="36604"/>
                </a:lnTo>
                <a:lnTo>
                  <a:pt x="3754711" y="38101"/>
                </a:lnTo>
                <a:lnTo>
                  <a:pt x="3762164" y="36604"/>
                </a:lnTo>
                <a:lnTo>
                  <a:pt x="3768219" y="32521"/>
                </a:lnTo>
                <a:lnTo>
                  <a:pt x="3772302" y="26466"/>
                </a:lnTo>
                <a:lnTo>
                  <a:pt x="3773799" y="19051"/>
                </a:lnTo>
                <a:lnTo>
                  <a:pt x="3772302" y="11635"/>
                </a:lnTo>
                <a:lnTo>
                  <a:pt x="3768219" y="5580"/>
                </a:lnTo>
                <a:lnTo>
                  <a:pt x="3762164" y="1498"/>
                </a:lnTo>
                <a:lnTo>
                  <a:pt x="3754749" y="1"/>
                </a:lnTo>
                <a:close/>
              </a:path>
              <a:path w="6289675" h="38100">
                <a:moveTo>
                  <a:pt x="3678511" y="1"/>
                </a:moveTo>
                <a:lnTo>
                  <a:pt x="3671058" y="1498"/>
                </a:lnTo>
                <a:lnTo>
                  <a:pt x="3665002" y="5580"/>
                </a:lnTo>
                <a:lnTo>
                  <a:pt x="3660920" y="11635"/>
                </a:lnTo>
                <a:lnTo>
                  <a:pt x="3659423" y="19051"/>
                </a:lnTo>
                <a:lnTo>
                  <a:pt x="3660920" y="26466"/>
                </a:lnTo>
                <a:lnTo>
                  <a:pt x="3665002" y="32521"/>
                </a:lnTo>
                <a:lnTo>
                  <a:pt x="3671058" y="36604"/>
                </a:lnTo>
                <a:lnTo>
                  <a:pt x="3678473" y="38101"/>
                </a:lnTo>
                <a:lnTo>
                  <a:pt x="3685926" y="36604"/>
                </a:lnTo>
                <a:lnTo>
                  <a:pt x="3691982" y="32521"/>
                </a:lnTo>
                <a:lnTo>
                  <a:pt x="3696064" y="26466"/>
                </a:lnTo>
                <a:lnTo>
                  <a:pt x="3697561" y="19051"/>
                </a:lnTo>
                <a:lnTo>
                  <a:pt x="3696064" y="11635"/>
                </a:lnTo>
                <a:lnTo>
                  <a:pt x="3691982" y="5580"/>
                </a:lnTo>
                <a:lnTo>
                  <a:pt x="3685926" y="1498"/>
                </a:lnTo>
                <a:lnTo>
                  <a:pt x="3678511" y="1"/>
                </a:lnTo>
                <a:close/>
              </a:path>
              <a:path w="6289675" h="38100">
                <a:moveTo>
                  <a:pt x="3602273" y="1"/>
                </a:moveTo>
                <a:lnTo>
                  <a:pt x="3594820" y="1498"/>
                </a:lnTo>
                <a:lnTo>
                  <a:pt x="3588764" y="5580"/>
                </a:lnTo>
                <a:lnTo>
                  <a:pt x="3584682" y="11635"/>
                </a:lnTo>
                <a:lnTo>
                  <a:pt x="3583185" y="19051"/>
                </a:lnTo>
                <a:lnTo>
                  <a:pt x="3584682" y="26466"/>
                </a:lnTo>
                <a:lnTo>
                  <a:pt x="3588764" y="32521"/>
                </a:lnTo>
                <a:lnTo>
                  <a:pt x="3594820" y="36604"/>
                </a:lnTo>
                <a:lnTo>
                  <a:pt x="3602235" y="38101"/>
                </a:lnTo>
                <a:lnTo>
                  <a:pt x="3609688" y="36604"/>
                </a:lnTo>
                <a:lnTo>
                  <a:pt x="3615743" y="32521"/>
                </a:lnTo>
                <a:lnTo>
                  <a:pt x="3619826" y="26466"/>
                </a:lnTo>
                <a:lnTo>
                  <a:pt x="3621323" y="19051"/>
                </a:lnTo>
                <a:lnTo>
                  <a:pt x="3619826" y="11635"/>
                </a:lnTo>
                <a:lnTo>
                  <a:pt x="3615743" y="5580"/>
                </a:lnTo>
                <a:lnTo>
                  <a:pt x="3609688" y="1498"/>
                </a:lnTo>
                <a:lnTo>
                  <a:pt x="3602273" y="1"/>
                </a:lnTo>
                <a:close/>
              </a:path>
              <a:path w="6289675" h="38100">
                <a:moveTo>
                  <a:pt x="3526035" y="1"/>
                </a:moveTo>
                <a:lnTo>
                  <a:pt x="3518582" y="1498"/>
                </a:lnTo>
                <a:lnTo>
                  <a:pt x="3512527" y="5580"/>
                </a:lnTo>
                <a:lnTo>
                  <a:pt x="3508445" y="11635"/>
                </a:lnTo>
                <a:lnTo>
                  <a:pt x="3506948" y="19051"/>
                </a:lnTo>
                <a:lnTo>
                  <a:pt x="3508445" y="26466"/>
                </a:lnTo>
                <a:lnTo>
                  <a:pt x="3512527" y="32521"/>
                </a:lnTo>
                <a:lnTo>
                  <a:pt x="3518582" y="36604"/>
                </a:lnTo>
                <a:lnTo>
                  <a:pt x="3525998" y="38101"/>
                </a:lnTo>
                <a:lnTo>
                  <a:pt x="3533450" y="36604"/>
                </a:lnTo>
                <a:lnTo>
                  <a:pt x="3539505" y="32521"/>
                </a:lnTo>
                <a:lnTo>
                  <a:pt x="3543588" y="26466"/>
                </a:lnTo>
                <a:lnTo>
                  <a:pt x="3545085" y="19051"/>
                </a:lnTo>
                <a:lnTo>
                  <a:pt x="3543588" y="11635"/>
                </a:lnTo>
                <a:lnTo>
                  <a:pt x="3539505" y="5580"/>
                </a:lnTo>
                <a:lnTo>
                  <a:pt x="3533450" y="1498"/>
                </a:lnTo>
                <a:lnTo>
                  <a:pt x="3526035" y="1"/>
                </a:lnTo>
                <a:close/>
              </a:path>
              <a:path w="6289675" h="38100">
                <a:moveTo>
                  <a:pt x="3449798" y="1"/>
                </a:moveTo>
                <a:lnTo>
                  <a:pt x="3442344" y="1498"/>
                </a:lnTo>
                <a:lnTo>
                  <a:pt x="3436289" y="5580"/>
                </a:lnTo>
                <a:lnTo>
                  <a:pt x="3432207" y="11635"/>
                </a:lnTo>
                <a:lnTo>
                  <a:pt x="3430710" y="19051"/>
                </a:lnTo>
                <a:lnTo>
                  <a:pt x="3432207" y="26466"/>
                </a:lnTo>
                <a:lnTo>
                  <a:pt x="3436289" y="32521"/>
                </a:lnTo>
                <a:lnTo>
                  <a:pt x="3442344" y="36604"/>
                </a:lnTo>
                <a:lnTo>
                  <a:pt x="3449760" y="38101"/>
                </a:lnTo>
                <a:lnTo>
                  <a:pt x="3457213" y="36604"/>
                </a:lnTo>
                <a:lnTo>
                  <a:pt x="3463268" y="32521"/>
                </a:lnTo>
                <a:lnTo>
                  <a:pt x="3467351" y="26466"/>
                </a:lnTo>
                <a:lnTo>
                  <a:pt x="3468848" y="19051"/>
                </a:lnTo>
                <a:lnTo>
                  <a:pt x="3467351" y="11635"/>
                </a:lnTo>
                <a:lnTo>
                  <a:pt x="3463268" y="5580"/>
                </a:lnTo>
                <a:lnTo>
                  <a:pt x="3457213" y="1498"/>
                </a:lnTo>
                <a:lnTo>
                  <a:pt x="3449798" y="1"/>
                </a:lnTo>
                <a:close/>
              </a:path>
              <a:path w="6289675" h="38100">
                <a:moveTo>
                  <a:pt x="3373560" y="1"/>
                </a:moveTo>
                <a:lnTo>
                  <a:pt x="3366106" y="1498"/>
                </a:lnTo>
                <a:lnTo>
                  <a:pt x="3360051" y="5580"/>
                </a:lnTo>
                <a:lnTo>
                  <a:pt x="3355968" y="11635"/>
                </a:lnTo>
                <a:lnTo>
                  <a:pt x="3354472" y="19051"/>
                </a:lnTo>
                <a:lnTo>
                  <a:pt x="3355968" y="26466"/>
                </a:lnTo>
                <a:lnTo>
                  <a:pt x="3360051" y="32521"/>
                </a:lnTo>
                <a:lnTo>
                  <a:pt x="3366106" y="36604"/>
                </a:lnTo>
                <a:lnTo>
                  <a:pt x="3373522" y="38101"/>
                </a:lnTo>
                <a:lnTo>
                  <a:pt x="3380975" y="36604"/>
                </a:lnTo>
                <a:lnTo>
                  <a:pt x="3387030" y="32521"/>
                </a:lnTo>
                <a:lnTo>
                  <a:pt x="3391113" y="26466"/>
                </a:lnTo>
                <a:lnTo>
                  <a:pt x="3392610" y="19051"/>
                </a:lnTo>
                <a:lnTo>
                  <a:pt x="3391113" y="11635"/>
                </a:lnTo>
                <a:lnTo>
                  <a:pt x="3387030" y="5580"/>
                </a:lnTo>
                <a:lnTo>
                  <a:pt x="3380975" y="1498"/>
                </a:lnTo>
                <a:lnTo>
                  <a:pt x="3373560" y="1"/>
                </a:lnTo>
                <a:close/>
              </a:path>
              <a:path w="6289675" h="38100">
                <a:moveTo>
                  <a:pt x="3297322" y="1"/>
                </a:moveTo>
                <a:lnTo>
                  <a:pt x="3289869" y="1498"/>
                </a:lnTo>
                <a:lnTo>
                  <a:pt x="3283813" y="5580"/>
                </a:lnTo>
                <a:lnTo>
                  <a:pt x="3279731" y="11635"/>
                </a:lnTo>
                <a:lnTo>
                  <a:pt x="3278233" y="19051"/>
                </a:lnTo>
                <a:lnTo>
                  <a:pt x="3279731" y="26466"/>
                </a:lnTo>
                <a:lnTo>
                  <a:pt x="3283813" y="32521"/>
                </a:lnTo>
                <a:lnTo>
                  <a:pt x="3289869" y="36604"/>
                </a:lnTo>
                <a:lnTo>
                  <a:pt x="3297283" y="38101"/>
                </a:lnTo>
                <a:lnTo>
                  <a:pt x="3304737" y="36604"/>
                </a:lnTo>
                <a:lnTo>
                  <a:pt x="3310792" y="32521"/>
                </a:lnTo>
                <a:lnTo>
                  <a:pt x="3314874" y="26466"/>
                </a:lnTo>
                <a:lnTo>
                  <a:pt x="3316372" y="19051"/>
                </a:lnTo>
                <a:lnTo>
                  <a:pt x="3314874" y="11635"/>
                </a:lnTo>
                <a:lnTo>
                  <a:pt x="3310792" y="5580"/>
                </a:lnTo>
                <a:lnTo>
                  <a:pt x="3304737" y="1498"/>
                </a:lnTo>
                <a:lnTo>
                  <a:pt x="3297322" y="1"/>
                </a:lnTo>
                <a:close/>
              </a:path>
              <a:path w="6289675" h="38100">
                <a:moveTo>
                  <a:pt x="3221083" y="1"/>
                </a:moveTo>
                <a:lnTo>
                  <a:pt x="3213630" y="1498"/>
                </a:lnTo>
                <a:lnTo>
                  <a:pt x="3207575" y="5580"/>
                </a:lnTo>
                <a:lnTo>
                  <a:pt x="3203492" y="11635"/>
                </a:lnTo>
                <a:lnTo>
                  <a:pt x="3201995" y="19051"/>
                </a:lnTo>
                <a:lnTo>
                  <a:pt x="3203492" y="26466"/>
                </a:lnTo>
                <a:lnTo>
                  <a:pt x="3207575" y="32521"/>
                </a:lnTo>
                <a:lnTo>
                  <a:pt x="3213630" y="36604"/>
                </a:lnTo>
                <a:lnTo>
                  <a:pt x="3221045" y="38101"/>
                </a:lnTo>
                <a:lnTo>
                  <a:pt x="3228498" y="36604"/>
                </a:lnTo>
                <a:lnTo>
                  <a:pt x="3234554" y="32521"/>
                </a:lnTo>
                <a:lnTo>
                  <a:pt x="3238636" y="26466"/>
                </a:lnTo>
                <a:lnTo>
                  <a:pt x="3240133" y="19051"/>
                </a:lnTo>
                <a:lnTo>
                  <a:pt x="3238636" y="11635"/>
                </a:lnTo>
                <a:lnTo>
                  <a:pt x="3234554" y="5580"/>
                </a:lnTo>
                <a:lnTo>
                  <a:pt x="3228498" y="1498"/>
                </a:lnTo>
                <a:lnTo>
                  <a:pt x="3221083" y="1"/>
                </a:lnTo>
                <a:close/>
              </a:path>
              <a:path w="6289675" h="38100">
                <a:moveTo>
                  <a:pt x="3144845" y="1"/>
                </a:moveTo>
                <a:lnTo>
                  <a:pt x="3137392" y="1498"/>
                </a:lnTo>
                <a:lnTo>
                  <a:pt x="3131337" y="5580"/>
                </a:lnTo>
                <a:lnTo>
                  <a:pt x="3127254" y="11635"/>
                </a:lnTo>
                <a:lnTo>
                  <a:pt x="3125757" y="19051"/>
                </a:lnTo>
                <a:lnTo>
                  <a:pt x="3127254" y="26466"/>
                </a:lnTo>
                <a:lnTo>
                  <a:pt x="3131337" y="32521"/>
                </a:lnTo>
                <a:lnTo>
                  <a:pt x="3137392" y="36604"/>
                </a:lnTo>
                <a:lnTo>
                  <a:pt x="3144807" y="38101"/>
                </a:lnTo>
                <a:lnTo>
                  <a:pt x="3152260" y="36604"/>
                </a:lnTo>
                <a:lnTo>
                  <a:pt x="3158316" y="32521"/>
                </a:lnTo>
                <a:lnTo>
                  <a:pt x="3162398" y="26466"/>
                </a:lnTo>
                <a:lnTo>
                  <a:pt x="3163895" y="19051"/>
                </a:lnTo>
                <a:lnTo>
                  <a:pt x="3162398" y="11635"/>
                </a:lnTo>
                <a:lnTo>
                  <a:pt x="3158316" y="5580"/>
                </a:lnTo>
                <a:lnTo>
                  <a:pt x="3152260" y="1498"/>
                </a:lnTo>
                <a:lnTo>
                  <a:pt x="3144845" y="1"/>
                </a:lnTo>
                <a:close/>
              </a:path>
              <a:path w="6289675" h="38100">
                <a:moveTo>
                  <a:pt x="3068607" y="1"/>
                </a:moveTo>
                <a:lnTo>
                  <a:pt x="3061154" y="1498"/>
                </a:lnTo>
                <a:lnTo>
                  <a:pt x="3055099" y="5580"/>
                </a:lnTo>
                <a:lnTo>
                  <a:pt x="3051016" y="11635"/>
                </a:lnTo>
                <a:lnTo>
                  <a:pt x="3049519" y="19051"/>
                </a:lnTo>
                <a:lnTo>
                  <a:pt x="3051016" y="26466"/>
                </a:lnTo>
                <a:lnTo>
                  <a:pt x="3055099" y="32521"/>
                </a:lnTo>
                <a:lnTo>
                  <a:pt x="3061154" y="36604"/>
                </a:lnTo>
                <a:lnTo>
                  <a:pt x="3068569" y="38101"/>
                </a:lnTo>
                <a:lnTo>
                  <a:pt x="3076022" y="36604"/>
                </a:lnTo>
                <a:lnTo>
                  <a:pt x="3082078" y="32521"/>
                </a:lnTo>
                <a:lnTo>
                  <a:pt x="3086160" y="26466"/>
                </a:lnTo>
                <a:lnTo>
                  <a:pt x="3087657" y="19051"/>
                </a:lnTo>
                <a:lnTo>
                  <a:pt x="3086160" y="11635"/>
                </a:lnTo>
                <a:lnTo>
                  <a:pt x="3082078" y="5580"/>
                </a:lnTo>
                <a:lnTo>
                  <a:pt x="3076022" y="1498"/>
                </a:lnTo>
                <a:lnTo>
                  <a:pt x="3068607" y="1"/>
                </a:lnTo>
                <a:close/>
              </a:path>
              <a:path w="6289675" h="38100">
                <a:moveTo>
                  <a:pt x="2992369" y="1"/>
                </a:moveTo>
                <a:lnTo>
                  <a:pt x="2984916" y="1498"/>
                </a:lnTo>
                <a:lnTo>
                  <a:pt x="2978861" y="5580"/>
                </a:lnTo>
                <a:lnTo>
                  <a:pt x="2974778" y="11635"/>
                </a:lnTo>
                <a:lnTo>
                  <a:pt x="2973281" y="19051"/>
                </a:lnTo>
                <a:lnTo>
                  <a:pt x="2974778" y="26466"/>
                </a:lnTo>
                <a:lnTo>
                  <a:pt x="2978861" y="32521"/>
                </a:lnTo>
                <a:lnTo>
                  <a:pt x="2984916" y="36604"/>
                </a:lnTo>
                <a:lnTo>
                  <a:pt x="2992331" y="38101"/>
                </a:lnTo>
                <a:lnTo>
                  <a:pt x="2999784" y="36604"/>
                </a:lnTo>
                <a:lnTo>
                  <a:pt x="3005839" y="32521"/>
                </a:lnTo>
                <a:lnTo>
                  <a:pt x="3009922" y="26466"/>
                </a:lnTo>
                <a:lnTo>
                  <a:pt x="3011419" y="19051"/>
                </a:lnTo>
                <a:lnTo>
                  <a:pt x="3009922" y="11635"/>
                </a:lnTo>
                <a:lnTo>
                  <a:pt x="3005839" y="5580"/>
                </a:lnTo>
                <a:lnTo>
                  <a:pt x="2999784" y="1498"/>
                </a:lnTo>
                <a:lnTo>
                  <a:pt x="2992369" y="1"/>
                </a:lnTo>
                <a:close/>
              </a:path>
              <a:path w="6289675" h="38100">
                <a:moveTo>
                  <a:pt x="2916131" y="1"/>
                </a:moveTo>
                <a:lnTo>
                  <a:pt x="2908678" y="1498"/>
                </a:lnTo>
                <a:lnTo>
                  <a:pt x="2902623" y="5580"/>
                </a:lnTo>
                <a:lnTo>
                  <a:pt x="2898540" y="11635"/>
                </a:lnTo>
                <a:lnTo>
                  <a:pt x="2897043" y="19051"/>
                </a:lnTo>
                <a:lnTo>
                  <a:pt x="2898540" y="26466"/>
                </a:lnTo>
                <a:lnTo>
                  <a:pt x="2902623" y="32521"/>
                </a:lnTo>
                <a:lnTo>
                  <a:pt x="2908678" y="36604"/>
                </a:lnTo>
                <a:lnTo>
                  <a:pt x="2916093" y="38101"/>
                </a:lnTo>
                <a:lnTo>
                  <a:pt x="2923546" y="36604"/>
                </a:lnTo>
                <a:lnTo>
                  <a:pt x="2929601" y="32521"/>
                </a:lnTo>
                <a:lnTo>
                  <a:pt x="2933684" y="26466"/>
                </a:lnTo>
                <a:lnTo>
                  <a:pt x="2935181" y="19051"/>
                </a:lnTo>
                <a:lnTo>
                  <a:pt x="2933684" y="11635"/>
                </a:lnTo>
                <a:lnTo>
                  <a:pt x="2929601" y="5580"/>
                </a:lnTo>
                <a:lnTo>
                  <a:pt x="2923546" y="1498"/>
                </a:lnTo>
                <a:lnTo>
                  <a:pt x="2916131" y="1"/>
                </a:lnTo>
                <a:close/>
              </a:path>
              <a:path w="6289675" h="38100">
                <a:moveTo>
                  <a:pt x="2839893" y="1"/>
                </a:moveTo>
                <a:lnTo>
                  <a:pt x="2832440" y="1498"/>
                </a:lnTo>
                <a:lnTo>
                  <a:pt x="2826385" y="5580"/>
                </a:lnTo>
                <a:lnTo>
                  <a:pt x="2822302" y="11635"/>
                </a:lnTo>
                <a:lnTo>
                  <a:pt x="2820805" y="19051"/>
                </a:lnTo>
                <a:lnTo>
                  <a:pt x="2822302" y="26466"/>
                </a:lnTo>
                <a:lnTo>
                  <a:pt x="2826385" y="32521"/>
                </a:lnTo>
                <a:lnTo>
                  <a:pt x="2832440" y="36604"/>
                </a:lnTo>
                <a:lnTo>
                  <a:pt x="2839855" y="38101"/>
                </a:lnTo>
                <a:lnTo>
                  <a:pt x="2847308" y="36604"/>
                </a:lnTo>
                <a:lnTo>
                  <a:pt x="2853363" y="32521"/>
                </a:lnTo>
                <a:lnTo>
                  <a:pt x="2857446" y="26466"/>
                </a:lnTo>
                <a:lnTo>
                  <a:pt x="2858943" y="19051"/>
                </a:lnTo>
                <a:lnTo>
                  <a:pt x="2857446" y="11635"/>
                </a:lnTo>
                <a:lnTo>
                  <a:pt x="2853363" y="5580"/>
                </a:lnTo>
                <a:lnTo>
                  <a:pt x="2847308" y="1498"/>
                </a:lnTo>
                <a:lnTo>
                  <a:pt x="2839893" y="1"/>
                </a:lnTo>
                <a:close/>
              </a:path>
              <a:path w="6289675" h="38100">
                <a:moveTo>
                  <a:pt x="2763655" y="1"/>
                </a:moveTo>
                <a:lnTo>
                  <a:pt x="2756202" y="1498"/>
                </a:lnTo>
                <a:lnTo>
                  <a:pt x="2750147" y="5581"/>
                </a:lnTo>
                <a:lnTo>
                  <a:pt x="2746064" y="11636"/>
                </a:lnTo>
                <a:lnTo>
                  <a:pt x="2744567" y="19051"/>
                </a:lnTo>
                <a:lnTo>
                  <a:pt x="2746064" y="26466"/>
                </a:lnTo>
                <a:lnTo>
                  <a:pt x="2750147" y="32521"/>
                </a:lnTo>
                <a:lnTo>
                  <a:pt x="2756202" y="36604"/>
                </a:lnTo>
                <a:lnTo>
                  <a:pt x="2763617" y="38101"/>
                </a:lnTo>
                <a:lnTo>
                  <a:pt x="2771070" y="36604"/>
                </a:lnTo>
                <a:lnTo>
                  <a:pt x="2777125" y="32521"/>
                </a:lnTo>
                <a:lnTo>
                  <a:pt x="2781208" y="26466"/>
                </a:lnTo>
                <a:lnTo>
                  <a:pt x="2782705" y="19051"/>
                </a:lnTo>
                <a:lnTo>
                  <a:pt x="2781208" y="11635"/>
                </a:lnTo>
                <a:lnTo>
                  <a:pt x="2777125" y="5580"/>
                </a:lnTo>
                <a:lnTo>
                  <a:pt x="2771070" y="1498"/>
                </a:lnTo>
                <a:lnTo>
                  <a:pt x="2763655" y="1"/>
                </a:lnTo>
                <a:close/>
              </a:path>
              <a:path w="6289675" h="38100">
                <a:moveTo>
                  <a:pt x="2687417" y="1"/>
                </a:moveTo>
                <a:lnTo>
                  <a:pt x="2679964" y="1498"/>
                </a:lnTo>
                <a:lnTo>
                  <a:pt x="2673908" y="5581"/>
                </a:lnTo>
                <a:lnTo>
                  <a:pt x="2669826" y="11636"/>
                </a:lnTo>
                <a:lnTo>
                  <a:pt x="2668329" y="19051"/>
                </a:lnTo>
                <a:lnTo>
                  <a:pt x="2669826" y="26466"/>
                </a:lnTo>
                <a:lnTo>
                  <a:pt x="2673908" y="32521"/>
                </a:lnTo>
                <a:lnTo>
                  <a:pt x="2679964" y="36604"/>
                </a:lnTo>
                <a:lnTo>
                  <a:pt x="2687379" y="38101"/>
                </a:lnTo>
                <a:lnTo>
                  <a:pt x="2694832" y="36604"/>
                </a:lnTo>
                <a:lnTo>
                  <a:pt x="2700888" y="32521"/>
                </a:lnTo>
                <a:lnTo>
                  <a:pt x="2704970" y="26466"/>
                </a:lnTo>
                <a:lnTo>
                  <a:pt x="2706467" y="19051"/>
                </a:lnTo>
                <a:lnTo>
                  <a:pt x="2704970" y="11636"/>
                </a:lnTo>
                <a:lnTo>
                  <a:pt x="2700888" y="5581"/>
                </a:lnTo>
                <a:lnTo>
                  <a:pt x="2694832" y="1498"/>
                </a:lnTo>
                <a:lnTo>
                  <a:pt x="2687417" y="1"/>
                </a:lnTo>
                <a:close/>
              </a:path>
              <a:path w="6289675" h="38100">
                <a:moveTo>
                  <a:pt x="2611179" y="1"/>
                </a:moveTo>
                <a:lnTo>
                  <a:pt x="2603726" y="1498"/>
                </a:lnTo>
                <a:lnTo>
                  <a:pt x="2597670" y="5581"/>
                </a:lnTo>
                <a:lnTo>
                  <a:pt x="2593588" y="11636"/>
                </a:lnTo>
                <a:lnTo>
                  <a:pt x="2592091" y="19051"/>
                </a:lnTo>
                <a:lnTo>
                  <a:pt x="2593588" y="26466"/>
                </a:lnTo>
                <a:lnTo>
                  <a:pt x="2597670" y="32521"/>
                </a:lnTo>
                <a:lnTo>
                  <a:pt x="2603726" y="36604"/>
                </a:lnTo>
                <a:lnTo>
                  <a:pt x="2611141" y="38101"/>
                </a:lnTo>
                <a:lnTo>
                  <a:pt x="2618594" y="36604"/>
                </a:lnTo>
                <a:lnTo>
                  <a:pt x="2624649" y="32521"/>
                </a:lnTo>
                <a:lnTo>
                  <a:pt x="2628732" y="26466"/>
                </a:lnTo>
                <a:lnTo>
                  <a:pt x="2630229" y="19051"/>
                </a:lnTo>
                <a:lnTo>
                  <a:pt x="2628732" y="11636"/>
                </a:lnTo>
                <a:lnTo>
                  <a:pt x="2624649" y="5581"/>
                </a:lnTo>
                <a:lnTo>
                  <a:pt x="2618594" y="1498"/>
                </a:lnTo>
                <a:lnTo>
                  <a:pt x="2611179" y="1"/>
                </a:lnTo>
                <a:close/>
              </a:path>
              <a:path w="6289675" h="38100">
                <a:moveTo>
                  <a:pt x="2534941" y="1"/>
                </a:moveTo>
                <a:lnTo>
                  <a:pt x="2527488" y="1498"/>
                </a:lnTo>
                <a:lnTo>
                  <a:pt x="2521433" y="5581"/>
                </a:lnTo>
                <a:lnTo>
                  <a:pt x="2517351" y="11636"/>
                </a:lnTo>
                <a:lnTo>
                  <a:pt x="2515854" y="19051"/>
                </a:lnTo>
                <a:lnTo>
                  <a:pt x="2517351" y="26466"/>
                </a:lnTo>
                <a:lnTo>
                  <a:pt x="2521433" y="32521"/>
                </a:lnTo>
                <a:lnTo>
                  <a:pt x="2527488" y="36604"/>
                </a:lnTo>
                <a:lnTo>
                  <a:pt x="2534904" y="38101"/>
                </a:lnTo>
                <a:lnTo>
                  <a:pt x="2542356" y="36604"/>
                </a:lnTo>
                <a:lnTo>
                  <a:pt x="2548411" y="32521"/>
                </a:lnTo>
                <a:lnTo>
                  <a:pt x="2552494" y="26466"/>
                </a:lnTo>
                <a:lnTo>
                  <a:pt x="2553991" y="19051"/>
                </a:lnTo>
                <a:lnTo>
                  <a:pt x="2552494" y="11636"/>
                </a:lnTo>
                <a:lnTo>
                  <a:pt x="2548411" y="5581"/>
                </a:lnTo>
                <a:lnTo>
                  <a:pt x="2542356" y="1498"/>
                </a:lnTo>
                <a:lnTo>
                  <a:pt x="2534941" y="1"/>
                </a:lnTo>
                <a:close/>
              </a:path>
              <a:path w="6289675" h="38100">
                <a:moveTo>
                  <a:pt x="2458704" y="1"/>
                </a:moveTo>
                <a:lnTo>
                  <a:pt x="2451250" y="1498"/>
                </a:lnTo>
                <a:lnTo>
                  <a:pt x="2445195" y="5581"/>
                </a:lnTo>
                <a:lnTo>
                  <a:pt x="2441113" y="11636"/>
                </a:lnTo>
                <a:lnTo>
                  <a:pt x="2439616" y="19051"/>
                </a:lnTo>
                <a:lnTo>
                  <a:pt x="2441113" y="26466"/>
                </a:lnTo>
                <a:lnTo>
                  <a:pt x="2445195" y="32521"/>
                </a:lnTo>
                <a:lnTo>
                  <a:pt x="2451250" y="36604"/>
                </a:lnTo>
                <a:lnTo>
                  <a:pt x="2458666" y="38101"/>
                </a:lnTo>
                <a:lnTo>
                  <a:pt x="2466119" y="36604"/>
                </a:lnTo>
                <a:lnTo>
                  <a:pt x="2472174" y="32521"/>
                </a:lnTo>
                <a:lnTo>
                  <a:pt x="2476257" y="26466"/>
                </a:lnTo>
                <a:lnTo>
                  <a:pt x="2477754" y="19051"/>
                </a:lnTo>
                <a:lnTo>
                  <a:pt x="2476257" y="11636"/>
                </a:lnTo>
                <a:lnTo>
                  <a:pt x="2472174" y="5581"/>
                </a:lnTo>
                <a:lnTo>
                  <a:pt x="2466119" y="1498"/>
                </a:lnTo>
                <a:lnTo>
                  <a:pt x="2458704" y="1"/>
                </a:lnTo>
                <a:close/>
              </a:path>
              <a:path w="6289675" h="38100">
                <a:moveTo>
                  <a:pt x="2382466" y="1"/>
                </a:moveTo>
                <a:lnTo>
                  <a:pt x="2375012" y="1498"/>
                </a:lnTo>
                <a:lnTo>
                  <a:pt x="2368957" y="5581"/>
                </a:lnTo>
                <a:lnTo>
                  <a:pt x="2364874" y="11636"/>
                </a:lnTo>
                <a:lnTo>
                  <a:pt x="2363378" y="19051"/>
                </a:lnTo>
                <a:lnTo>
                  <a:pt x="2364874" y="26466"/>
                </a:lnTo>
                <a:lnTo>
                  <a:pt x="2368957" y="32521"/>
                </a:lnTo>
                <a:lnTo>
                  <a:pt x="2375012" y="36604"/>
                </a:lnTo>
                <a:lnTo>
                  <a:pt x="2382428" y="38101"/>
                </a:lnTo>
                <a:lnTo>
                  <a:pt x="2389881" y="36604"/>
                </a:lnTo>
                <a:lnTo>
                  <a:pt x="2395936" y="32521"/>
                </a:lnTo>
                <a:lnTo>
                  <a:pt x="2400019" y="26466"/>
                </a:lnTo>
                <a:lnTo>
                  <a:pt x="2401516" y="19051"/>
                </a:lnTo>
                <a:lnTo>
                  <a:pt x="2400019" y="11636"/>
                </a:lnTo>
                <a:lnTo>
                  <a:pt x="2395936" y="5581"/>
                </a:lnTo>
                <a:lnTo>
                  <a:pt x="2389881" y="1498"/>
                </a:lnTo>
                <a:lnTo>
                  <a:pt x="2382466" y="1"/>
                </a:lnTo>
                <a:close/>
              </a:path>
              <a:path w="6289675" h="38100">
                <a:moveTo>
                  <a:pt x="2306228" y="1"/>
                </a:moveTo>
                <a:lnTo>
                  <a:pt x="2298774" y="1498"/>
                </a:lnTo>
                <a:lnTo>
                  <a:pt x="2292719" y="5581"/>
                </a:lnTo>
                <a:lnTo>
                  <a:pt x="2288637" y="11636"/>
                </a:lnTo>
                <a:lnTo>
                  <a:pt x="2287139" y="19051"/>
                </a:lnTo>
                <a:lnTo>
                  <a:pt x="2288637" y="26466"/>
                </a:lnTo>
                <a:lnTo>
                  <a:pt x="2292719" y="32521"/>
                </a:lnTo>
                <a:lnTo>
                  <a:pt x="2298774" y="36604"/>
                </a:lnTo>
                <a:lnTo>
                  <a:pt x="2306189" y="38101"/>
                </a:lnTo>
                <a:lnTo>
                  <a:pt x="2313643" y="36604"/>
                </a:lnTo>
                <a:lnTo>
                  <a:pt x="2319698" y="32521"/>
                </a:lnTo>
                <a:lnTo>
                  <a:pt x="2323780" y="26466"/>
                </a:lnTo>
                <a:lnTo>
                  <a:pt x="2325278" y="19051"/>
                </a:lnTo>
                <a:lnTo>
                  <a:pt x="2323780" y="11636"/>
                </a:lnTo>
                <a:lnTo>
                  <a:pt x="2319698" y="5581"/>
                </a:lnTo>
                <a:lnTo>
                  <a:pt x="2313643" y="1498"/>
                </a:lnTo>
                <a:lnTo>
                  <a:pt x="2306228" y="1"/>
                </a:lnTo>
                <a:close/>
              </a:path>
              <a:path w="6289675" h="38100">
                <a:moveTo>
                  <a:pt x="2229989" y="1"/>
                </a:moveTo>
                <a:lnTo>
                  <a:pt x="2222536" y="1498"/>
                </a:lnTo>
                <a:lnTo>
                  <a:pt x="2216481" y="5581"/>
                </a:lnTo>
                <a:lnTo>
                  <a:pt x="2212398" y="11636"/>
                </a:lnTo>
                <a:lnTo>
                  <a:pt x="2210901" y="19051"/>
                </a:lnTo>
                <a:lnTo>
                  <a:pt x="2212398" y="26466"/>
                </a:lnTo>
                <a:lnTo>
                  <a:pt x="2216481" y="32521"/>
                </a:lnTo>
                <a:lnTo>
                  <a:pt x="2222536" y="36604"/>
                </a:lnTo>
                <a:lnTo>
                  <a:pt x="2229951" y="38101"/>
                </a:lnTo>
                <a:lnTo>
                  <a:pt x="2237404" y="36604"/>
                </a:lnTo>
                <a:lnTo>
                  <a:pt x="2243460" y="32521"/>
                </a:lnTo>
                <a:lnTo>
                  <a:pt x="2247542" y="26466"/>
                </a:lnTo>
                <a:lnTo>
                  <a:pt x="2249039" y="19051"/>
                </a:lnTo>
                <a:lnTo>
                  <a:pt x="2247542" y="11636"/>
                </a:lnTo>
                <a:lnTo>
                  <a:pt x="2243460" y="5581"/>
                </a:lnTo>
                <a:lnTo>
                  <a:pt x="2237404" y="1498"/>
                </a:lnTo>
                <a:lnTo>
                  <a:pt x="2229989" y="1"/>
                </a:lnTo>
                <a:close/>
              </a:path>
              <a:path w="6289675" h="38100">
                <a:moveTo>
                  <a:pt x="2153751" y="1"/>
                </a:moveTo>
                <a:lnTo>
                  <a:pt x="2146298" y="1498"/>
                </a:lnTo>
                <a:lnTo>
                  <a:pt x="2140243" y="5581"/>
                </a:lnTo>
                <a:lnTo>
                  <a:pt x="2136160" y="11636"/>
                </a:lnTo>
                <a:lnTo>
                  <a:pt x="2134663" y="19051"/>
                </a:lnTo>
                <a:lnTo>
                  <a:pt x="2136160" y="26466"/>
                </a:lnTo>
                <a:lnTo>
                  <a:pt x="2140243" y="32521"/>
                </a:lnTo>
                <a:lnTo>
                  <a:pt x="2146298" y="36604"/>
                </a:lnTo>
                <a:lnTo>
                  <a:pt x="2153713" y="38101"/>
                </a:lnTo>
                <a:lnTo>
                  <a:pt x="2161166" y="36604"/>
                </a:lnTo>
                <a:lnTo>
                  <a:pt x="2167222" y="32521"/>
                </a:lnTo>
                <a:lnTo>
                  <a:pt x="2171304" y="26466"/>
                </a:lnTo>
                <a:lnTo>
                  <a:pt x="2172801" y="19051"/>
                </a:lnTo>
                <a:lnTo>
                  <a:pt x="2171304" y="11636"/>
                </a:lnTo>
                <a:lnTo>
                  <a:pt x="2167222" y="5581"/>
                </a:lnTo>
                <a:lnTo>
                  <a:pt x="2161166" y="1498"/>
                </a:lnTo>
                <a:lnTo>
                  <a:pt x="2153751" y="1"/>
                </a:lnTo>
                <a:close/>
              </a:path>
              <a:path w="6289675" h="38100">
                <a:moveTo>
                  <a:pt x="2077513" y="1"/>
                </a:moveTo>
                <a:lnTo>
                  <a:pt x="2070060" y="1498"/>
                </a:lnTo>
                <a:lnTo>
                  <a:pt x="2064005" y="5581"/>
                </a:lnTo>
                <a:lnTo>
                  <a:pt x="2059922" y="11636"/>
                </a:lnTo>
                <a:lnTo>
                  <a:pt x="2058425" y="19051"/>
                </a:lnTo>
                <a:lnTo>
                  <a:pt x="2059922" y="26466"/>
                </a:lnTo>
                <a:lnTo>
                  <a:pt x="2064005" y="32521"/>
                </a:lnTo>
                <a:lnTo>
                  <a:pt x="2070060" y="36604"/>
                </a:lnTo>
                <a:lnTo>
                  <a:pt x="2077475" y="38101"/>
                </a:lnTo>
                <a:lnTo>
                  <a:pt x="2084928" y="36604"/>
                </a:lnTo>
                <a:lnTo>
                  <a:pt x="2090984" y="32521"/>
                </a:lnTo>
                <a:lnTo>
                  <a:pt x="2095066" y="26466"/>
                </a:lnTo>
                <a:lnTo>
                  <a:pt x="2096563" y="19051"/>
                </a:lnTo>
                <a:lnTo>
                  <a:pt x="2095066" y="11636"/>
                </a:lnTo>
                <a:lnTo>
                  <a:pt x="2090984" y="5581"/>
                </a:lnTo>
                <a:lnTo>
                  <a:pt x="2084928" y="1498"/>
                </a:lnTo>
                <a:lnTo>
                  <a:pt x="2077513" y="1"/>
                </a:lnTo>
                <a:close/>
              </a:path>
              <a:path w="6289675" h="38100">
                <a:moveTo>
                  <a:pt x="2001275" y="1"/>
                </a:moveTo>
                <a:lnTo>
                  <a:pt x="1993822" y="1498"/>
                </a:lnTo>
                <a:lnTo>
                  <a:pt x="1987767" y="5581"/>
                </a:lnTo>
                <a:lnTo>
                  <a:pt x="1983684" y="11636"/>
                </a:lnTo>
                <a:lnTo>
                  <a:pt x="1982187" y="19051"/>
                </a:lnTo>
                <a:lnTo>
                  <a:pt x="1983684" y="26466"/>
                </a:lnTo>
                <a:lnTo>
                  <a:pt x="1987767" y="32521"/>
                </a:lnTo>
                <a:lnTo>
                  <a:pt x="1993822" y="36604"/>
                </a:lnTo>
                <a:lnTo>
                  <a:pt x="2001237" y="38101"/>
                </a:lnTo>
                <a:lnTo>
                  <a:pt x="2008690" y="36604"/>
                </a:lnTo>
                <a:lnTo>
                  <a:pt x="2014745" y="32521"/>
                </a:lnTo>
                <a:lnTo>
                  <a:pt x="2018828" y="26466"/>
                </a:lnTo>
                <a:lnTo>
                  <a:pt x="2020325" y="19051"/>
                </a:lnTo>
                <a:lnTo>
                  <a:pt x="2018828" y="11636"/>
                </a:lnTo>
                <a:lnTo>
                  <a:pt x="2014745" y="5581"/>
                </a:lnTo>
                <a:lnTo>
                  <a:pt x="2008690" y="1498"/>
                </a:lnTo>
                <a:lnTo>
                  <a:pt x="2001275" y="1"/>
                </a:lnTo>
                <a:close/>
              </a:path>
              <a:path w="6289675" h="38100">
                <a:moveTo>
                  <a:pt x="1925037" y="1"/>
                </a:moveTo>
                <a:lnTo>
                  <a:pt x="1917584" y="1498"/>
                </a:lnTo>
                <a:lnTo>
                  <a:pt x="1911529" y="5581"/>
                </a:lnTo>
                <a:lnTo>
                  <a:pt x="1907446" y="11636"/>
                </a:lnTo>
                <a:lnTo>
                  <a:pt x="1905949" y="19051"/>
                </a:lnTo>
                <a:lnTo>
                  <a:pt x="1907446" y="26466"/>
                </a:lnTo>
                <a:lnTo>
                  <a:pt x="1911529" y="32521"/>
                </a:lnTo>
                <a:lnTo>
                  <a:pt x="1917584" y="36604"/>
                </a:lnTo>
                <a:lnTo>
                  <a:pt x="1924999" y="38101"/>
                </a:lnTo>
                <a:lnTo>
                  <a:pt x="1932453" y="36604"/>
                </a:lnTo>
                <a:lnTo>
                  <a:pt x="1938508" y="32521"/>
                </a:lnTo>
                <a:lnTo>
                  <a:pt x="1942590" y="26466"/>
                </a:lnTo>
                <a:lnTo>
                  <a:pt x="1944087" y="19051"/>
                </a:lnTo>
                <a:lnTo>
                  <a:pt x="1942590" y="11636"/>
                </a:lnTo>
                <a:lnTo>
                  <a:pt x="1938508" y="5581"/>
                </a:lnTo>
                <a:lnTo>
                  <a:pt x="1932453" y="1498"/>
                </a:lnTo>
                <a:lnTo>
                  <a:pt x="1925037" y="1"/>
                </a:lnTo>
                <a:close/>
              </a:path>
              <a:path w="6289675" h="38100">
                <a:moveTo>
                  <a:pt x="1848799" y="1"/>
                </a:moveTo>
                <a:lnTo>
                  <a:pt x="1841346" y="1498"/>
                </a:lnTo>
                <a:lnTo>
                  <a:pt x="1835291" y="5581"/>
                </a:lnTo>
                <a:lnTo>
                  <a:pt x="1831208" y="11636"/>
                </a:lnTo>
                <a:lnTo>
                  <a:pt x="1829711" y="19051"/>
                </a:lnTo>
                <a:lnTo>
                  <a:pt x="1831208" y="26466"/>
                </a:lnTo>
                <a:lnTo>
                  <a:pt x="1835291" y="32521"/>
                </a:lnTo>
                <a:lnTo>
                  <a:pt x="1841346" y="36604"/>
                </a:lnTo>
                <a:lnTo>
                  <a:pt x="1848761" y="38101"/>
                </a:lnTo>
                <a:lnTo>
                  <a:pt x="1856214" y="36604"/>
                </a:lnTo>
                <a:lnTo>
                  <a:pt x="1862270" y="32521"/>
                </a:lnTo>
                <a:lnTo>
                  <a:pt x="1866352" y="26466"/>
                </a:lnTo>
                <a:lnTo>
                  <a:pt x="1867849" y="19051"/>
                </a:lnTo>
                <a:lnTo>
                  <a:pt x="1866352" y="11636"/>
                </a:lnTo>
                <a:lnTo>
                  <a:pt x="1862270" y="5581"/>
                </a:lnTo>
                <a:lnTo>
                  <a:pt x="1856214" y="1498"/>
                </a:lnTo>
                <a:lnTo>
                  <a:pt x="1848799" y="1"/>
                </a:lnTo>
                <a:close/>
              </a:path>
              <a:path w="6289675" h="38100">
                <a:moveTo>
                  <a:pt x="1772561" y="1"/>
                </a:moveTo>
                <a:lnTo>
                  <a:pt x="1765109" y="1498"/>
                </a:lnTo>
                <a:lnTo>
                  <a:pt x="1759053" y="5581"/>
                </a:lnTo>
                <a:lnTo>
                  <a:pt x="1754971" y="11636"/>
                </a:lnTo>
                <a:lnTo>
                  <a:pt x="1753474" y="19051"/>
                </a:lnTo>
                <a:lnTo>
                  <a:pt x="1754971" y="26466"/>
                </a:lnTo>
                <a:lnTo>
                  <a:pt x="1759053" y="32521"/>
                </a:lnTo>
                <a:lnTo>
                  <a:pt x="1765109" y="36604"/>
                </a:lnTo>
                <a:lnTo>
                  <a:pt x="1772524" y="38101"/>
                </a:lnTo>
                <a:lnTo>
                  <a:pt x="1779976" y="36604"/>
                </a:lnTo>
                <a:lnTo>
                  <a:pt x="1786032" y="32521"/>
                </a:lnTo>
                <a:lnTo>
                  <a:pt x="1790114" y="26466"/>
                </a:lnTo>
                <a:lnTo>
                  <a:pt x="1791611" y="19051"/>
                </a:lnTo>
                <a:lnTo>
                  <a:pt x="1790114" y="11636"/>
                </a:lnTo>
                <a:lnTo>
                  <a:pt x="1786032" y="5581"/>
                </a:lnTo>
                <a:lnTo>
                  <a:pt x="1779976" y="1498"/>
                </a:lnTo>
                <a:lnTo>
                  <a:pt x="1772561" y="1"/>
                </a:lnTo>
                <a:close/>
              </a:path>
              <a:path w="6289675" h="38100">
                <a:moveTo>
                  <a:pt x="1696324" y="1"/>
                </a:moveTo>
                <a:lnTo>
                  <a:pt x="1688870" y="1498"/>
                </a:lnTo>
                <a:lnTo>
                  <a:pt x="1682815" y="5581"/>
                </a:lnTo>
                <a:lnTo>
                  <a:pt x="1678733" y="11636"/>
                </a:lnTo>
                <a:lnTo>
                  <a:pt x="1677236" y="19051"/>
                </a:lnTo>
                <a:lnTo>
                  <a:pt x="1678733" y="26466"/>
                </a:lnTo>
                <a:lnTo>
                  <a:pt x="1682815" y="32521"/>
                </a:lnTo>
                <a:lnTo>
                  <a:pt x="1688870" y="36604"/>
                </a:lnTo>
                <a:lnTo>
                  <a:pt x="1696286" y="38101"/>
                </a:lnTo>
                <a:lnTo>
                  <a:pt x="1703739" y="36604"/>
                </a:lnTo>
                <a:lnTo>
                  <a:pt x="1709794" y="32521"/>
                </a:lnTo>
                <a:lnTo>
                  <a:pt x="1713877" y="26466"/>
                </a:lnTo>
                <a:lnTo>
                  <a:pt x="1715374" y="19051"/>
                </a:lnTo>
                <a:lnTo>
                  <a:pt x="1713877" y="11636"/>
                </a:lnTo>
                <a:lnTo>
                  <a:pt x="1709794" y="5581"/>
                </a:lnTo>
                <a:lnTo>
                  <a:pt x="1703739" y="1498"/>
                </a:lnTo>
                <a:lnTo>
                  <a:pt x="1696324" y="1"/>
                </a:lnTo>
                <a:close/>
              </a:path>
              <a:path w="6289675" h="38100">
                <a:moveTo>
                  <a:pt x="1620086" y="1"/>
                </a:moveTo>
                <a:lnTo>
                  <a:pt x="1612632" y="1498"/>
                </a:lnTo>
                <a:lnTo>
                  <a:pt x="1606577" y="5581"/>
                </a:lnTo>
                <a:lnTo>
                  <a:pt x="1602495" y="11636"/>
                </a:lnTo>
                <a:lnTo>
                  <a:pt x="1600998" y="19051"/>
                </a:lnTo>
                <a:lnTo>
                  <a:pt x="1602495" y="26466"/>
                </a:lnTo>
                <a:lnTo>
                  <a:pt x="1606577" y="32521"/>
                </a:lnTo>
                <a:lnTo>
                  <a:pt x="1612632" y="36604"/>
                </a:lnTo>
                <a:lnTo>
                  <a:pt x="1620048" y="38101"/>
                </a:lnTo>
                <a:lnTo>
                  <a:pt x="1627501" y="36604"/>
                </a:lnTo>
                <a:lnTo>
                  <a:pt x="1633556" y="32521"/>
                </a:lnTo>
                <a:lnTo>
                  <a:pt x="1637639" y="26466"/>
                </a:lnTo>
                <a:lnTo>
                  <a:pt x="1639136" y="19051"/>
                </a:lnTo>
                <a:lnTo>
                  <a:pt x="1637639" y="11636"/>
                </a:lnTo>
                <a:lnTo>
                  <a:pt x="1633556" y="5581"/>
                </a:lnTo>
                <a:lnTo>
                  <a:pt x="1627501" y="1498"/>
                </a:lnTo>
                <a:lnTo>
                  <a:pt x="1620086" y="1"/>
                </a:lnTo>
                <a:close/>
              </a:path>
              <a:path w="6289675" h="38100">
                <a:moveTo>
                  <a:pt x="1543848" y="1"/>
                </a:moveTo>
                <a:lnTo>
                  <a:pt x="1536395" y="1498"/>
                </a:lnTo>
                <a:lnTo>
                  <a:pt x="1530339" y="5581"/>
                </a:lnTo>
                <a:lnTo>
                  <a:pt x="1526257" y="11636"/>
                </a:lnTo>
                <a:lnTo>
                  <a:pt x="1524760" y="19051"/>
                </a:lnTo>
                <a:lnTo>
                  <a:pt x="1526257" y="26466"/>
                </a:lnTo>
                <a:lnTo>
                  <a:pt x="1530339" y="32521"/>
                </a:lnTo>
                <a:lnTo>
                  <a:pt x="1536395" y="36604"/>
                </a:lnTo>
                <a:lnTo>
                  <a:pt x="1543810" y="38101"/>
                </a:lnTo>
                <a:lnTo>
                  <a:pt x="1551263" y="36604"/>
                </a:lnTo>
                <a:lnTo>
                  <a:pt x="1557318" y="32521"/>
                </a:lnTo>
                <a:lnTo>
                  <a:pt x="1561401" y="26466"/>
                </a:lnTo>
                <a:lnTo>
                  <a:pt x="1562898" y="19051"/>
                </a:lnTo>
                <a:lnTo>
                  <a:pt x="1561401" y="11636"/>
                </a:lnTo>
                <a:lnTo>
                  <a:pt x="1557318" y="5581"/>
                </a:lnTo>
                <a:lnTo>
                  <a:pt x="1551263" y="1498"/>
                </a:lnTo>
                <a:lnTo>
                  <a:pt x="1543848" y="1"/>
                </a:lnTo>
                <a:close/>
              </a:path>
              <a:path w="6289675" h="38100">
                <a:moveTo>
                  <a:pt x="1467610" y="1"/>
                </a:moveTo>
                <a:lnTo>
                  <a:pt x="1460157" y="1498"/>
                </a:lnTo>
                <a:lnTo>
                  <a:pt x="1454101" y="5581"/>
                </a:lnTo>
                <a:lnTo>
                  <a:pt x="1450019" y="11636"/>
                </a:lnTo>
                <a:lnTo>
                  <a:pt x="1448522" y="19051"/>
                </a:lnTo>
                <a:lnTo>
                  <a:pt x="1450019" y="26466"/>
                </a:lnTo>
                <a:lnTo>
                  <a:pt x="1454101" y="32521"/>
                </a:lnTo>
                <a:lnTo>
                  <a:pt x="1460157" y="36604"/>
                </a:lnTo>
                <a:lnTo>
                  <a:pt x="1467572" y="38101"/>
                </a:lnTo>
                <a:lnTo>
                  <a:pt x="1475025" y="36604"/>
                </a:lnTo>
                <a:lnTo>
                  <a:pt x="1481080" y="32521"/>
                </a:lnTo>
                <a:lnTo>
                  <a:pt x="1485163" y="26466"/>
                </a:lnTo>
                <a:lnTo>
                  <a:pt x="1486660" y="19051"/>
                </a:lnTo>
                <a:lnTo>
                  <a:pt x="1485163" y="11636"/>
                </a:lnTo>
                <a:lnTo>
                  <a:pt x="1481080" y="5581"/>
                </a:lnTo>
                <a:lnTo>
                  <a:pt x="1475025" y="1498"/>
                </a:lnTo>
                <a:lnTo>
                  <a:pt x="1467610" y="1"/>
                </a:lnTo>
                <a:close/>
              </a:path>
              <a:path w="6289675" h="38100">
                <a:moveTo>
                  <a:pt x="1391372" y="1"/>
                </a:moveTo>
                <a:lnTo>
                  <a:pt x="1383919" y="1498"/>
                </a:lnTo>
                <a:lnTo>
                  <a:pt x="1377863" y="5581"/>
                </a:lnTo>
                <a:lnTo>
                  <a:pt x="1373781" y="11636"/>
                </a:lnTo>
                <a:lnTo>
                  <a:pt x="1372284" y="19051"/>
                </a:lnTo>
                <a:lnTo>
                  <a:pt x="1373781" y="26466"/>
                </a:lnTo>
                <a:lnTo>
                  <a:pt x="1377863" y="32521"/>
                </a:lnTo>
                <a:lnTo>
                  <a:pt x="1383919" y="36604"/>
                </a:lnTo>
                <a:lnTo>
                  <a:pt x="1391334" y="38101"/>
                </a:lnTo>
                <a:lnTo>
                  <a:pt x="1398787" y="36604"/>
                </a:lnTo>
                <a:lnTo>
                  <a:pt x="1404842" y="32521"/>
                </a:lnTo>
                <a:lnTo>
                  <a:pt x="1408925" y="26466"/>
                </a:lnTo>
                <a:lnTo>
                  <a:pt x="1410422" y="19051"/>
                </a:lnTo>
                <a:lnTo>
                  <a:pt x="1408925" y="11636"/>
                </a:lnTo>
                <a:lnTo>
                  <a:pt x="1404842" y="5581"/>
                </a:lnTo>
                <a:lnTo>
                  <a:pt x="1398787" y="1498"/>
                </a:lnTo>
                <a:lnTo>
                  <a:pt x="1391372" y="1"/>
                </a:lnTo>
                <a:close/>
              </a:path>
              <a:path w="6289675" h="38100">
                <a:moveTo>
                  <a:pt x="1315134" y="1"/>
                </a:moveTo>
                <a:lnTo>
                  <a:pt x="1307680" y="1498"/>
                </a:lnTo>
                <a:lnTo>
                  <a:pt x="1301625" y="5581"/>
                </a:lnTo>
                <a:lnTo>
                  <a:pt x="1297543" y="11636"/>
                </a:lnTo>
                <a:lnTo>
                  <a:pt x="1296045" y="19051"/>
                </a:lnTo>
                <a:lnTo>
                  <a:pt x="1297543" y="26466"/>
                </a:lnTo>
                <a:lnTo>
                  <a:pt x="1301625" y="32521"/>
                </a:lnTo>
                <a:lnTo>
                  <a:pt x="1307680" y="36604"/>
                </a:lnTo>
                <a:lnTo>
                  <a:pt x="1315095" y="38101"/>
                </a:lnTo>
                <a:lnTo>
                  <a:pt x="1322548" y="36604"/>
                </a:lnTo>
                <a:lnTo>
                  <a:pt x="1328604" y="32521"/>
                </a:lnTo>
                <a:lnTo>
                  <a:pt x="1332686" y="26466"/>
                </a:lnTo>
                <a:lnTo>
                  <a:pt x="1334184" y="19051"/>
                </a:lnTo>
                <a:lnTo>
                  <a:pt x="1332686" y="11636"/>
                </a:lnTo>
                <a:lnTo>
                  <a:pt x="1328604" y="5581"/>
                </a:lnTo>
                <a:lnTo>
                  <a:pt x="1322548" y="1498"/>
                </a:lnTo>
                <a:lnTo>
                  <a:pt x="1315134" y="1"/>
                </a:lnTo>
                <a:close/>
              </a:path>
              <a:path w="6289675" h="38100">
                <a:moveTo>
                  <a:pt x="1238895" y="1"/>
                </a:moveTo>
                <a:lnTo>
                  <a:pt x="1231442" y="1498"/>
                </a:lnTo>
                <a:lnTo>
                  <a:pt x="1225387" y="5581"/>
                </a:lnTo>
                <a:lnTo>
                  <a:pt x="1221304" y="11636"/>
                </a:lnTo>
                <a:lnTo>
                  <a:pt x="1219807" y="19051"/>
                </a:lnTo>
                <a:lnTo>
                  <a:pt x="1221304" y="26466"/>
                </a:lnTo>
                <a:lnTo>
                  <a:pt x="1225387" y="32521"/>
                </a:lnTo>
                <a:lnTo>
                  <a:pt x="1231442" y="36604"/>
                </a:lnTo>
                <a:lnTo>
                  <a:pt x="1238857" y="38101"/>
                </a:lnTo>
                <a:lnTo>
                  <a:pt x="1246310" y="36604"/>
                </a:lnTo>
                <a:lnTo>
                  <a:pt x="1252366" y="32521"/>
                </a:lnTo>
                <a:lnTo>
                  <a:pt x="1256448" y="26466"/>
                </a:lnTo>
                <a:lnTo>
                  <a:pt x="1257945" y="19051"/>
                </a:lnTo>
                <a:lnTo>
                  <a:pt x="1256448" y="11636"/>
                </a:lnTo>
                <a:lnTo>
                  <a:pt x="1252366" y="5581"/>
                </a:lnTo>
                <a:lnTo>
                  <a:pt x="1246310" y="1498"/>
                </a:lnTo>
                <a:lnTo>
                  <a:pt x="1238895" y="1"/>
                </a:lnTo>
                <a:close/>
              </a:path>
              <a:path w="6289675" h="38100">
                <a:moveTo>
                  <a:pt x="1162657" y="1"/>
                </a:moveTo>
                <a:lnTo>
                  <a:pt x="1155204" y="1498"/>
                </a:lnTo>
                <a:lnTo>
                  <a:pt x="1149149" y="5581"/>
                </a:lnTo>
                <a:lnTo>
                  <a:pt x="1145066" y="11636"/>
                </a:lnTo>
                <a:lnTo>
                  <a:pt x="1143569" y="19051"/>
                </a:lnTo>
                <a:lnTo>
                  <a:pt x="1145066" y="26466"/>
                </a:lnTo>
                <a:lnTo>
                  <a:pt x="1149149" y="32521"/>
                </a:lnTo>
                <a:lnTo>
                  <a:pt x="1155204" y="36604"/>
                </a:lnTo>
                <a:lnTo>
                  <a:pt x="1162619" y="38101"/>
                </a:lnTo>
                <a:lnTo>
                  <a:pt x="1170072" y="36604"/>
                </a:lnTo>
                <a:lnTo>
                  <a:pt x="1176128" y="32521"/>
                </a:lnTo>
                <a:lnTo>
                  <a:pt x="1180210" y="26466"/>
                </a:lnTo>
                <a:lnTo>
                  <a:pt x="1181707" y="19051"/>
                </a:lnTo>
                <a:lnTo>
                  <a:pt x="1180210" y="11636"/>
                </a:lnTo>
                <a:lnTo>
                  <a:pt x="1176128" y="5581"/>
                </a:lnTo>
                <a:lnTo>
                  <a:pt x="1170072" y="1498"/>
                </a:lnTo>
                <a:lnTo>
                  <a:pt x="1162657" y="1"/>
                </a:lnTo>
                <a:close/>
              </a:path>
              <a:path w="6289675" h="38100">
                <a:moveTo>
                  <a:pt x="1086419" y="1"/>
                </a:moveTo>
                <a:lnTo>
                  <a:pt x="1078966" y="1498"/>
                </a:lnTo>
                <a:lnTo>
                  <a:pt x="1072911" y="5581"/>
                </a:lnTo>
                <a:lnTo>
                  <a:pt x="1068828" y="11636"/>
                </a:lnTo>
                <a:lnTo>
                  <a:pt x="1067331" y="19051"/>
                </a:lnTo>
                <a:lnTo>
                  <a:pt x="1068828" y="26466"/>
                </a:lnTo>
                <a:lnTo>
                  <a:pt x="1072911" y="32521"/>
                </a:lnTo>
                <a:lnTo>
                  <a:pt x="1078966" y="36604"/>
                </a:lnTo>
                <a:lnTo>
                  <a:pt x="1086381" y="38101"/>
                </a:lnTo>
                <a:lnTo>
                  <a:pt x="1093834" y="36604"/>
                </a:lnTo>
                <a:lnTo>
                  <a:pt x="1099889" y="32521"/>
                </a:lnTo>
                <a:lnTo>
                  <a:pt x="1103972" y="26466"/>
                </a:lnTo>
                <a:lnTo>
                  <a:pt x="1105469" y="19051"/>
                </a:lnTo>
                <a:lnTo>
                  <a:pt x="1103972" y="11636"/>
                </a:lnTo>
                <a:lnTo>
                  <a:pt x="1099889" y="5581"/>
                </a:lnTo>
                <a:lnTo>
                  <a:pt x="1093834" y="1498"/>
                </a:lnTo>
                <a:lnTo>
                  <a:pt x="1086419" y="1"/>
                </a:lnTo>
                <a:close/>
              </a:path>
              <a:path w="6289675" h="38100">
                <a:moveTo>
                  <a:pt x="1010181" y="1"/>
                </a:moveTo>
                <a:lnTo>
                  <a:pt x="1002728" y="1498"/>
                </a:lnTo>
                <a:lnTo>
                  <a:pt x="996673" y="5581"/>
                </a:lnTo>
                <a:lnTo>
                  <a:pt x="992590" y="11636"/>
                </a:lnTo>
                <a:lnTo>
                  <a:pt x="991093" y="19051"/>
                </a:lnTo>
                <a:lnTo>
                  <a:pt x="992590" y="26466"/>
                </a:lnTo>
                <a:lnTo>
                  <a:pt x="996673" y="32521"/>
                </a:lnTo>
                <a:lnTo>
                  <a:pt x="1002728" y="36604"/>
                </a:lnTo>
                <a:lnTo>
                  <a:pt x="1010143" y="38101"/>
                </a:lnTo>
                <a:lnTo>
                  <a:pt x="1017597" y="36604"/>
                </a:lnTo>
                <a:lnTo>
                  <a:pt x="1023652" y="32521"/>
                </a:lnTo>
                <a:lnTo>
                  <a:pt x="1027734" y="26466"/>
                </a:lnTo>
                <a:lnTo>
                  <a:pt x="1029231" y="19051"/>
                </a:lnTo>
                <a:lnTo>
                  <a:pt x="1027734" y="11636"/>
                </a:lnTo>
                <a:lnTo>
                  <a:pt x="1023652" y="5581"/>
                </a:lnTo>
                <a:lnTo>
                  <a:pt x="1017597" y="1498"/>
                </a:lnTo>
                <a:lnTo>
                  <a:pt x="1010181" y="1"/>
                </a:lnTo>
                <a:close/>
              </a:path>
              <a:path w="6289675" h="38100">
                <a:moveTo>
                  <a:pt x="933943" y="1"/>
                </a:moveTo>
                <a:lnTo>
                  <a:pt x="926490" y="1498"/>
                </a:lnTo>
                <a:lnTo>
                  <a:pt x="920435" y="5581"/>
                </a:lnTo>
                <a:lnTo>
                  <a:pt x="916352" y="11636"/>
                </a:lnTo>
                <a:lnTo>
                  <a:pt x="914855" y="19051"/>
                </a:lnTo>
                <a:lnTo>
                  <a:pt x="916352" y="26466"/>
                </a:lnTo>
                <a:lnTo>
                  <a:pt x="920435" y="32521"/>
                </a:lnTo>
                <a:lnTo>
                  <a:pt x="926490" y="36604"/>
                </a:lnTo>
                <a:lnTo>
                  <a:pt x="933905" y="38101"/>
                </a:lnTo>
                <a:lnTo>
                  <a:pt x="941359" y="36604"/>
                </a:lnTo>
                <a:lnTo>
                  <a:pt x="947414" y="32521"/>
                </a:lnTo>
                <a:lnTo>
                  <a:pt x="951496" y="26466"/>
                </a:lnTo>
                <a:lnTo>
                  <a:pt x="952993" y="19051"/>
                </a:lnTo>
                <a:lnTo>
                  <a:pt x="951496" y="11636"/>
                </a:lnTo>
                <a:lnTo>
                  <a:pt x="947414" y="5581"/>
                </a:lnTo>
                <a:lnTo>
                  <a:pt x="941359" y="1498"/>
                </a:lnTo>
                <a:lnTo>
                  <a:pt x="933943" y="1"/>
                </a:lnTo>
                <a:close/>
              </a:path>
              <a:path w="6289675" h="38100">
                <a:moveTo>
                  <a:pt x="857705" y="1"/>
                </a:moveTo>
                <a:lnTo>
                  <a:pt x="850253" y="1498"/>
                </a:lnTo>
                <a:lnTo>
                  <a:pt x="844197" y="5581"/>
                </a:lnTo>
                <a:lnTo>
                  <a:pt x="840115" y="11636"/>
                </a:lnTo>
                <a:lnTo>
                  <a:pt x="838618" y="19051"/>
                </a:lnTo>
                <a:lnTo>
                  <a:pt x="840115" y="26466"/>
                </a:lnTo>
                <a:lnTo>
                  <a:pt x="844197" y="32521"/>
                </a:lnTo>
                <a:lnTo>
                  <a:pt x="850253" y="36604"/>
                </a:lnTo>
                <a:lnTo>
                  <a:pt x="857668" y="38101"/>
                </a:lnTo>
                <a:lnTo>
                  <a:pt x="865120" y="36604"/>
                </a:lnTo>
                <a:lnTo>
                  <a:pt x="871176" y="32521"/>
                </a:lnTo>
                <a:lnTo>
                  <a:pt x="875258" y="26466"/>
                </a:lnTo>
                <a:lnTo>
                  <a:pt x="876755" y="19051"/>
                </a:lnTo>
                <a:lnTo>
                  <a:pt x="875258" y="11636"/>
                </a:lnTo>
                <a:lnTo>
                  <a:pt x="871176" y="5581"/>
                </a:lnTo>
                <a:lnTo>
                  <a:pt x="865120" y="1498"/>
                </a:lnTo>
                <a:lnTo>
                  <a:pt x="857705" y="1"/>
                </a:lnTo>
                <a:close/>
              </a:path>
              <a:path w="6289675" h="38100">
                <a:moveTo>
                  <a:pt x="781468" y="1"/>
                </a:moveTo>
                <a:lnTo>
                  <a:pt x="774014" y="1498"/>
                </a:lnTo>
                <a:lnTo>
                  <a:pt x="767959" y="5581"/>
                </a:lnTo>
                <a:lnTo>
                  <a:pt x="763877" y="11636"/>
                </a:lnTo>
                <a:lnTo>
                  <a:pt x="762380" y="19051"/>
                </a:lnTo>
                <a:lnTo>
                  <a:pt x="763877" y="26466"/>
                </a:lnTo>
                <a:lnTo>
                  <a:pt x="767959" y="32521"/>
                </a:lnTo>
                <a:lnTo>
                  <a:pt x="774014" y="36604"/>
                </a:lnTo>
                <a:lnTo>
                  <a:pt x="781430" y="38101"/>
                </a:lnTo>
                <a:lnTo>
                  <a:pt x="788883" y="36604"/>
                </a:lnTo>
                <a:lnTo>
                  <a:pt x="794938" y="32521"/>
                </a:lnTo>
                <a:lnTo>
                  <a:pt x="799021" y="26466"/>
                </a:lnTo>
                <a:lnTo>
                  <a:pt x="800518" y="19051"/>
                </a:lnTo>
                <a:lnTo>
                  <a:pt x="799021" y="11636"/>
                </a:lnTo>
                <a:lnTo>
                  <a:pt x="794938" y="5581"/>
                </a:lnTo>
                <a:lnTo>
                  <a:pt x="788883" y="1498"/>
                </a:lnTo>
                <a:lnTo>
                  <a:pt x="781468" y="1"/>
                </a:lnTo>
                <a:close/>
              </a:path>
              <a:path w="6289675" h="38100">
                <a:moveTo>
                  <a:pt x="705230" y="1"/>
                </a:moveTo>
                <a:lnTo>
                  <a:pt x="697776" y="1498"/>
                </a:lnTo>
                <a:lnTo>
                  <a:pt x="691721" y="5581"/>
                </a:lnTo>
                <a:lnTo>
                  <a:pt x="687639" y="11636"/>
                </a:lnTo>
                <a:lnTo>
                  <a:pt x="686142" y="19051"/>
                </a:lnTo>
                <a:lnTo>
                  <a:pt x="687639" y="26466"/>
                </a:lnTo>
                <a:lnTo>
                  <a:pt x="691721" y="32521"/>
                </a:lnTo>
                <a:lnTo>
                  <a:pt x="697776" y="36604"/>
                </a:lnTo>
                <a:lnTo>
                  <a:pt x="705192" y="38101"/>
                </a:lnTo>
                <a:lnTo>
                  <a:pt x="712645" y="36604"/>
                </a:lnTo>
                <a:lnTo>
                  <a:pt x="718700" y="32521"/>
                </a:lnTo>
                <a:lnTo>
                  <a:pt x="722783" y="26466"/>
                </a:lnTo>
                <a:lnTo>
                  <a:pt x="724280" y="19051"/>
                </a:lnTo>
                <a:lnTo>
                  <a:pt x="722783" y="11636"/>
                </a:lnTo>
                <a:lnTo>
                  <a:pt x="718700" y="5581"/>
                </a:lnTo>
                <a:lnTo>
                  <a:pt x="712645" y="1498"/>
                </a:lnTo>
                <a:lnTo>
                  <a:pt x="705230" y="1"/>
                </a:lnTo>
                <a:close/>
              </a:path>
              <a:path w="6289675" h="38100">
                <a:moveTo>
                  <a:pt x="628992" y="1"/>
                </a:moveTo>
                <a:lnTo>
                  <a:pt x="621539" y="1498"/>
                </a:lnTo>
                <a:lnTo>
                  <a:pt x="615484" y="5581"/>
                </a:lnTo>
                <a:lnTo>
                  <a:pt x="611401" y="11636"/>
                </a:lnTo>
                <a:lnTo>
                  <a:pt x="609904" y="19051"/>
                </a:lnTo>
                <a:lnTo>
                  <a:pt x="611401" y="26466"/>
                </a:lnTo>
                <a:lnTo>
                  <a:pt x="615484" y="32521"/>
                </a:lnTo>
                <a:lnTo>
                  <a:pt x="621539" y="36604"/>
                </a:lnTo>
                <a:lnTo>
                  <a:pt x="628954" y="38101"/>
                </a:lnTo>
                <a:lnTo>
                  <a:pt x="636407" y="36604"/>
                </a:lnTo>
                <a:lnTo>
                  <a:pt x="642462" y="32521"/>
                </a:lnTo>
                <a:lnTo>
                  <a:pt x="646545" y="26466"/>
                </a:lnTo>
                <a:lnTo>
                  <a:pt x="648042" y="19051"/>
                </a:lnTo>
                <a:lnTo>
                  <a:pt x="646545" y="11636"/>
                </a:lnTo>
                <a:lnTo>
                  <a:pt x="642462" y="5581"/>
                </a:lnTo>
                <a:lnTo>
                  <a:pt x="636407" y="1498"/>
                </a:lnTo>
                <a:lnTo>
                  <a:pt x="628992" y="1"/>
                </a:lnTo>
                <a:close/>
              </a:path>
              <a:path w="6289675" h="38100">
                <a:moveTo>
                  <a:pt x="552754" y="1"/>
                </a:moveTo>
                <a:lnTo>
                  <a:pt x="545301" y="1498"/>
                </a:lnTo>
                <a:lnTo>
                  <a:pt x="539245" y="5581"/>
                </a:lnTo>
                <a:lnTo>
                  <a:pt x="535163" y="11636"/>
                </a:lnTo>
                <a:lnTo>
                  <a:pt x="533666" y="19051"/>
                </a:lnTo>
                <a:lnTo>
                  <a:pt x="535163" y="26466"/>
                </a:lnTo>
                <a:lnTo>
                  <a:pt x="539245" y="32521"/>
                </a:lnTo>
                <a:lnTo>
                  <a:pt x="545301" y="36604"/>
                </a:lnTo>
                <a:lnTo>
                  <a:pt x="552716" y="38101"/>
                </a:lnTo>
                <a:lnTo>
                  <a:pt x="560169" y="36604"/>
                </a:lnTo>
                <a:lnTo>
                  <a:pt x="566224" y="32521"/>
                </a:lnTo>
                <a:lnTo>
                  <a:pt x="570307" y="26466"/>
                </a:lnTo>
                <a:lnTo>
                  <a:pt x="571804" y="19051"/>
                </a:lnTo>
                <a:lnTo>
                  <a:pt x="570307" y="11636"/>
                </a:lnTo>
                <a:lnTo>
                  <a:pt x="566224" y="5581"/>
                </a:lnTo>
                <a:lnTo>
                  <a:pt x="560169" y="1498"/>
                </a:lnTo>
                <a:lnTo>
                  <a:pt x="552754" y="1"/>
                </a:lnTo>
                <a:close/>
              </a:path>
              <a:path w="6289675" h="38100">
                <a:moveTo>
                  <a:pt x="476515" y="1"/>
                </a:moveTo>
                <a:lnTo>
                  <a:pt x="469062" y="1498"/>
                </a:lnTo>
                <a:lnTo>
                  <a:pt x="463007" y="5581"/>
                </a:lnTo>
                <a:lnTo>
                  <a:pt x="458925" y="11636"/>
                </a:lnTo>
                <a:lnTo>
                  <a:pt x="457427" y="19051"/>
                </a:lnTo>
                <a:lnTo>
                  <a:pt x="458925" y="26466"/>
                </a:lnTo>
                <a:lnTo>
                  <a:pt x="463007" y="32521"/>
                </a:lnTo>
                <a:lnTo>
                  <a:pt x="469062" y="36604"/>
                </a:lnTo>
                <a:lnTo>
                  <a:pt x="476477" y="38101"/>
                </a:lnTo>
                <a:lnTo>
                  <a:pt x="483931" y="36604"/>
                </a:lnTo>
                <a:lnTo>
                  <a:pt x="489986" y="32521"/>
                </a:lnTo>
                <a:lnTo>
                  <a:pt x="494068" y="26466"/>
                </a:lnTo>
                <a:lnTo>
                  <a:pt x="495565" y="19051"/>
                </a:lnTo>
                <a:lnTo>
                  <a:pt x="494068" y="11636"/>
                </a:lnTo>
                <a:lnTo>
                  <a:pt x="489986" y="5581"/>
                </a:lnTo>
                <a:lnTo>
                  <a:pt x="483931" y="1498"/>
                </a:lnTo>
                <a:lnTo>
                  <a:pt x="476515" y="1"/>
                </a:lnTo>
                <a:close/>
              </a:path>
              <a:path w="6289675" h="38100">
                <a:moveTo>
                  <a:pt x="400277" y="1"/>
                </a:moveTo>
                <a:lnTo>
                  <a:pt x="392824" y="1498"/>
                </a:lnTo>
                <a:lnTo>
                  <a:pt x="386769" y="5581"/>
                </a:lnTo>
                <a:lnTo>
                  <a:pt x="382687" y="11636"/>
                </a:lnTo>
                <a:lnTo>
                  <a:pt x="381189" y="19051"/>
                </a:lnTo>
                <a:lnTo>
                  <a:pt x="382687" y="26466"/>
                </a:lnTo>
                <a:lnTo>
                  <a:pt x="386769" y="32521"/>
                </a:lnTo>
                <a:lnTo>
                  <a:pt x="392824" y="36604"/>
                </a:lnTo>
                <a:lnTo>
                  <a:pt x="400239" y="38101"/>
                </a:lnTo>
                <a:lnTo>
                  <a:pt x="407693" y="36604"/>
                </a:lnTo>
                <a:lnTo>
                  <a:pt x="413748" y="32521"/>
                </a:lnTo>
                <a:lnTo>
                  <a:pt x="417830" y="26466"/>
                </a:lnTo>
                <a:lnTo>
                  <a:pt x="419327" y="19051"/>
                </a:lnTo>
                <a:lnTo>
                  <a:pt x="417830" y="11636"/>
                </a:lnTo>
                <a:lnTo>
                  <a:pt x="413748" y="5581"/>
                </a:lnTo>
                <a:lnTo>
                  <a:pt x="407693" y="1498"/>
                </a:lnTo>
                <a:lnTo>
                  <a:pt x="400277" y="1"/>
                </a:lnTo>
                <a:close/>
              </a:path>
              <a:path w="6289675" h="38100">
                <a:moveTo>
                  <a:pt x="324039" y="1"/>
                </a:moveTo>
                <a:lnTo>
                  <a:pt x="316586" y="1498"/>
                </a:lnTo>
                <a:lnTo>
                  <a:pt x="310531" y="5581"/>
                </a:lnTo>
                <a:lnTo>
                  <a:pt x="306449" y="11636"/>
                </a:lnTo>
                <a:lnTo>
                  <a:pt x="304952" y="19051"/>
                </a:lnTo>
                <a:lnTo>
                  <a:pt x="306449" y="26466"/>
                </a:lnTo>
                <a:lnTo>
                  <a:pt x="310531" y="32521"/>
                </a:lnTo>
                <a:lnTo>
                  <a:pt x="316586" y="36604"/>
                </a:lnTo>
                <a:lnTo>
                  <a:pt x="324002" y="38101"/>
                </a:lnTo>
                <a:lnTo>
                  <a:pt x="331455" y="36604"/>
                </a:lnTo>
                <a:lnTo>
                  <a:pt x="337510" y="32521"/>
                </a:lnTo>
                <a:lnTo>
                  <a:pt x="341592" y="26466"/>
                </a:lnTo>
                <a:lnTo>
                  <a:pt x="343089" y="19051"/>
                </a:lnTo>
                <a:lnTo>
                  <a:pt x="341592" y="11636"/>
                </a:lnTo>
                <a:lnTo>
                  <a:pt x="337510" y="5581"/>
                </a:lnTo>
                <a:lnTo>
                  <a:pt x="331455" y="1498"/>
                </a:lnTo>
                <a:lnTo>
                  <a:pt x="324039" y="1"/>
                </a:lnTo>
                <a:close/>
              </a:path>
              <a:path w="6289675" h="38100">
                <a:moveTo>
                  <a:pt x="247802" y="1"/>
                </a:moveTo>
                <a:lnTo>
                  <a:pt x="240348" y="1498"/>
                </a:lnTo>
                <a:lnTo>
                  <a:pt x="234293" y="5581"/>
                </a:lnTo>
                <a:lnTo>
                  <a:pt x="230211" y="11636"/>
                </a:lnTo>
                <a:lnTo>
                  <a:pt x="228714" y="19051"/>
                </a:lnTo>
                <a:lnTo>
                  <a:pt x="230211" y="26466"/>
                </a:lnTo>
                <a:lnTo>
                  <a:pt x="234293" y="32521"/>
                </a:lnTo>
                <a:lnTo>
                  <a:pt x="240348" y="36604"/>
                </a:lnTo>
                <a:lnTo>
                  <a:pt x="247764" y="38101"/>
                </a:lnTo>
                <a:lnTo>
                  <a:pt x="255217" y="36604"/>
                </a:lnTo>
                <a:lnTo>
                  <a:pt x="261272" y="32521"/>
                </a:lnTo>
                <a:lnTo>
                  <a:pt x="265354" y="26466"/>
                </a:lnTo>
                <a:lnTo>
                  <a:pt x="266852" y="19051"/>
                </a:lnTo>
                <a:lnTo>
                  <a:pt x="265354" y="11636"/>
                </a:lnTo>
                <a:lnTo>
                  <a:pt x="261272" y="5581"/>
                </a:lnTo>
                <a:lnTo>
                  <a:pt x="255217" y="1498"/>
                </a:lnTo>
                <a:lnTo>
                  <a:pt x="247802" y="1"/>
                </a:lnTo>
                <a:close/>
              </a:path>
              <a:path w="6289675" h="38100">
                <a:moveTo>
                  <a:pt x="171564" y="1"/>
                </a:moveTo>
                <a:lnTo>
                  <a:pt x="164110" y="1498"/>
                </a:lnTo>
                <a:lnTo>
                  <a:pt x="158055" y="5581"/>
                </a:lnTo>
                <a:lnTo>
                  <a:pt x="153973" y="11636"/>
                </a:lnTo>
                <a:lnTo>
                  <a:pt x="152475" y="19051"/>
                </a:lnTo>
                <a:lnTo>
                  <a:pt x="153973" y="26466"/>
                </a:lnTo>
                <a:lnTo>
                  <a:pt x="158055" y="32521"/>
                </a:lnTo>
                <a:lnTo>
                  <a:pt x="164110" y="36604"/>
                </a:lnTo>
                <a:lnTo>
                  <a:pt x="171525" y="38101"/>
                </a:lnTo>
                <a:lnTo>
                  <a:pt x="178979" y="36604"/>
                </a:lnTo>
                <a:lnTo>
                  <a:pt x="185034" y="32521"/>
                </a:lnTo>
                <a:lnTo>
                  <a:pt x="189116" y="26466"/>
                </a:lnTo>
                <a:lnTo>
                  <a:pt x="190614" y="19051"/>
                </a:lnTo>
                <a:lnTo>
                  <a:pt x="189116" y="11636"/>
                </a:lnTo>
                <a:lnTo>
                  <a:pt x="185034" y="5581"/>
                </a:lnTo>
                <a:lnTo>
                  <a:pt x="178979" y="1498"/>
                </a:lnTo>
                <a:lnTo>
                  <a:pt x="171564" y="1"/>
                </a:lnTo>
                <a:close/>
              </a:path>
              <a:path w="6289675" h="38100">
                <a:moveTo>
                  <a:pt x="95325" y="1"/>
                </a:moveTo>
                <a:lnTo>
                  <a:pt x="87872" y="1498"/>
                </a:lnTo>
                <a:lnTo>
                  <a:pt x="81817" y="5581"/>
                </a:lnTo>
                <a:lnTo>
                  <a:pt x="77735" y="11636"/>
                </a:lnTo>
                <a:lnTo>
                  <a:pt x="76237" y="19051"/>
                </a:lnTo>
                <a:lnTo>
                  <a:pt x="77735" y="26466"/>
                </a:lnTo>
                <a:lnTo>
                  <a:pt x="81817" y="32521"/>
                </a:lnTo>
                <a:lnTo>
                  <a:pt x="87872" y="36604"/>
                </a:lnTo>
                <a:lnTo>
                  <a:pt x="95287" y="38101"/>
                </a:lnTo>
                <a:lnTo>
                  <a:pt x="102741" y="36604"/>
                </a:lnTo>
                <a:lnTo>
                  <a:pt x="108796" y="32521"/>
                </a:lnTo>
                <a:lnTo>
                  <a:pt x="112878" y="26466"/>
                </a:lnTo>
                <a:lnTo>
                  <a:pt x="114375" y="19051"/>
                </a:lnTo>
                <a:lnTo>
                  <a:pt x="112878" y="11636"/>
                </a:lnTo>
                <a:lnTo>
                  <a:pt x="108796" y="5581"/>
                </a:lnTo>
                <a:lnTo>
                  <a:pt x="102741" y="1498"/>
                </a:lnTo>
                <a:lnTo>
                  <a:pt x="95325" y="1"/>
                </a:lnTo>
                <a:close/>
              </a:path>
              <a:path w="6289675" h="38100">
                <a:moveTo>
                  <a:pt x="19087" y="1"/>
                </a:moveTo>
                <a:lnTo>
                  <a:pt x="11634" y="1498"/>
                </a:lnTo>
                <a:lnTo>
                  <a:pt x="5579" y="5581"/>
                </a:lnTo>
                <a:lnTo>
                  <a:pt x="1497" y="11636"/>
                </a:lnTo>
                <a:lnTo>
                  <a:pt x="0" y="19051"/>
                </a:lnTo>
                <a:lnTo>
                  <a:pt x="1497" y="26466"/>
                </a:lnTo>
                <a:lnTo>
                  <a:pt x="5579" y="32521"/>
                </a:lnTo>
                <a:lnTo>
                  <a:pt x="11634" y="36604"/>
                </a:lnTo>
                <a:lnTo>
                  <a:pt x="19050" y="38101"/>
                </a:lnTo>
                <a:lnTo>
                  <a:pt x="26503" y="36604"/>
                </a:lnTo>
                <a:lnTo>
                  <a:pt x="32558" y="32521"/>
                </a:lnTo>
                <a:lnTo>
                  <a:pt x="36640" y="26466"/>
                </a:lnTo>
                <a:lnTo>
                  <a:pt x="38137" y="19051"/>
                </a:lnTo>
                <a:lnTo>
                  <a:pt x="36640" y="11636"/>
                </a:lnTo>
                <a:lnTo>
                  <a:pt x="32558" y="5581"/>
                </a:lnTo>
                <a:lnTo>
                  <a:pt x="26503" y="1498"/>
                </a:lnTo>
                <a:lnTo>
                  <a:pt x="19087" y="1"/>
                </a:lnTo>
                <a:close/>
              </a:path>
            </a:pathLst>
          </a:custGeom>
          <a:solidFill>
            <a:srgbClr val="8989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1841322" y="1026667"/>
            <a:ext cx="900747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solidFill>
                  <a:srgbClr val="D6343A"/>
                </a:solidFill>
                <a:latin typeface="Arial"/>
                <a:cs typeface="Arial"/>
              </a:rPr>
              <a:t>PHASE</a:t>
            </a:r>
            <a:r>
              <a:rPr sz="3600" b="1" spc="-95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D6343A"/>
                </a:solidFill>
                <a:latin typeface="Arial"/>
                <a:cs typeface="Arial"/>
              </a:rPr>
              <a:t>3:</a:t>
            </a:r>
            <a:r>
              <a:rPr sz="3600" b="1" spc="-80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3600" b="1" spc="-20" dirty="0">
                <a:latin typeface="Arial"/>
                <a:cs typeface="Arial"/>
              </a:rPr>
              <a:t>TACTICAL</a:t>
            </a:r>
            <a:r>
              <a:rPr sz="3600" b="1" spc="-140" dirty="0">
                <a:latin typeface="Arial"/>
                <a:cs typeface="Arial"/>
              </a:rPr>
              <a:t> </a:t>
            </a:r>
            <a:r>
              <a:rPr sz="3600" b="1" spc="-40" dirty="0">
                <a:latin typeface="Arial"/>
                <a:cs typeface="Arial"/>
              </a:rPr>
              <a:t>EVACUATION</a:t>
            </a:r>
            <a:r>
              <a:rPr sz="3600" b="1" spc="-80" dirty="0">
                <a:latin typeface="Arial"/>
                <a:cs typeface="Arial"/>
              </a:rPr>
              <a:t> </a:t>
            </a:r>
            <a:r>
              <a:rPr sz="3600" b="1" spc="-20" dirty="0">
                <a:latin typeface="Arial"/>
                <a:cs typeface="Arial"/>
              </a:rPr>
              <a:t>CARE</a:t>
            </a:r>
            <a:endParaRPr sz="3600">
              <a:latin typeface="Arial"/>
              <a:cs typeface="Arial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title"/>
          </p:nvPr>
        </p:nvSpPr>
        <p:spPr>
          <a:xfrm>
            <a:off x="4307840" y="292100"/>
            <a:ext cx="357695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0" dirty="0">
                <a:solidFill>
                  <a:srgbClr val="767171"/>
                </a:solidFill>
              </a:rPr>
              <a:t>TACTICAL</a:t>
            </a:r>
            <a:r>
              <a:rPr sz="2400" spc="-95" dirty="0">
                <a:solidFill>
                  <a:srgbClr val="767171"/>
                </a:solidFill>
              </a:rPr>
              <a:t> </a:t>
            </a:r>
            <a:r>
              <a:rPr sz="2400" spc="-35" dirty="0">
                <a:solidFill>
                  <a:srgbClr val="767171"/>
                </a:solidFill>
              </a:rPr>
              <a:t>EVACUATION</a:t>
            </a:r>
            <a:endParaRPr sz="2400"/>
          </a:p>
        </p:txBody>
      </p:sp>
      <p:sp>
        <p:nvSpPr>
          <p:cNvPr id="20" name="object 20"/>
          <p:cNvSpPr/>
          <p:nvPr/>
        </p:nvSpPr>
        <p:spPr>
          <a:xfrm>
            <a:off x="7119453" y="1826909"/>
            <a:ext cx="38100" cy="4536440"/>
          </a:xfrm>
          <a:custGeom>
            <a:avLst/>
            <a:gdLst/>
            <a:ahLst/>
            <a:cxnLst/>
            <a:rect l="l" t="t" r="r" b="b"/>
            <a:pathLst>
              <a:path w="38100" h="4536440">
                <a:moveTo>
                  <a:pt x="19050" y="0"/>
                </a:moveTo>
                <a:lnTo>
                  <a:pt x="11635" y="1497"/>
                </a:lnTo>
                <a:lnTo>
                  <a:pt x="5579" y="5579"/>
                </a:lnTo>
                <a:lnTo>
                  <a:pt x="1497" y="11635"/>
                </a:lnTo>
                <a:lnTo>
                  <a:pt x="0" y="19088"/>
                </a:lnTo>
                <a:lnTo>
                  <a:pt x="1497" y="26503"/>
                </a:lnTo>
                <a:lnTo>
                  <a:pt x="5579" y="32558"/>
                </a:lnTo>
                <a:lnTo>
                  <a:pt x="11635" y="36641"/>
                </a:lnTo>
                <a:lnTo>
                  <a:pt x="19050" y="38138"/>
                </a:lnTo>
                <a:lnTo>
                  <a:pt x="26464" y="36641"/>
                </a:lnTo>
                <a:lnTo>
                  <a:pt x="32520" y="32558"/>
                </a:lnTo>
                <a:lnTo>
                  <a:pt x="36602" y="26503"/>
                </a:lnTo>
                <a:lnTo>
                  <a:pt x="38100" y="19050"/>
                </a:lnTo>
                <a:lnTo>
                  <a:pt x="36602" y="11635"/>
                </a:lnTo>
                <a:lnTo>
                  <a:pt x="32520" y="5579"/>
                </a:lnTo>
                <a:lnTo>
                  <a:pt x="26464" y="1497"/>
                </a:lnTo>
                <a:lnTo>
                  <a:pt x="19050" y="0"/>
                </a:lnTo>
                <a:close/>
              </a:path>
              <a:path w="38100" h="4536440">
                <a:moveTo>
                  <a:pt x="19050" y="76238"/>
                </a:moveTo>
                <a:lnTo>
                  <a:pt x="11635" y="77735"/>
                </a:lnTo>
                <a:lnTo>
                  <a:pt x="5579" y="81817"/>
                </a:lnTo>
                <a:lnTo>
                  <a:pt x="1497" y="87873"/>
                </a:lnTo>
                <a:lnTo>
                  <a:pt x="0" y="95326"/>
                </a:lnTo>
                <a:lnTo>
                  <a:pt x="1497" y="102741"/>
                </a:lnTo>
                <a:lnTo>
                  <a:pt x="5579" y="108796"/>
                </a:lnTo>
                <a:lnTo>
                  <a:pt x="11635" y="112879"/>
                </a:lnTo>
                <a:lnTo>
                  <a:pt x="19050" y="114376"/>
                </a:lnTo>
                <a:lnTo>
                  <a:pt x="26464" y="112879"/>
                </a:lnTo>
                <a:lnTo>
                  <a:pt x="32520" y="108796"/>
                </a:lnTo>
                <a:lnTo>
                  <a:pt x="36602" y="102741"/>
                </a:lnTo>
                <a:lnTo>
                  <a:pt x="38100" y="95288"/>
                </a:lnTo>
                <a:lnTo>
                  <a:pt x="36602" y="87873"/>
                </a:lnTo>
                <a:lnTo>
                  <a:pt x="32520" y="81817"/>
                </a:lnTo>
                <a:lnTo>
                  <a:pt x="26464" y="77735"/>
                </a:lnTo>
                <a:lnTo>
                  <a:pt x="19050" y="76238"/>
                </a:lnTo>
                <a:close/>
              </a:path>
              <a:path w="38100" h="4536440">
                <a:moveTo>
                  <a:pt x="19050" y="152476"/>
                </a:moveTo>
                <a:lnTo>
                  <a:pt x="11635" y="153973"/>
                </a:lnTo>
                <a:lnTo>
                  <a:pt x="5579" y="158055"/>
                </a:lnTo>
                <a:lnTo>
                  <a:pt x="1497" y="164111"/>
                </a:lnTo>
                <a:lnTo>
                  <a:pt x="0" y="171564"/>
                </a:lnTo>
                <a:lnTo>
                  <a:pt x="1497" y="178979"/>
                </a:lnTo>
                <a:lnTo>
                  <a:pt x="5579" y="185034"/>
                </a:lnTo>
                <a:lnTo>
                  <a:pt x="11635" y="189117"/>
                </a:lnTo>
                <a:lnTo>
                  <a:pt x="19050" y="190614"/>
                </a:lnTo>
                <a:lnTo>
                  <a:pt x="26464" y="189117"/>
                </a:lnTo>
                <a:lnTo>
                  <a:pt x="32520" y="185034"/>
                </a:lnTo>
                <a:lnTo>
                  <a:pt x="36602" y="178979"/>
                </a:lnTo>
                <a:lnTo>
                  <a:pt x="38100" y="171526"/>
                </a:lnTo>
                <a:lnTo>
                  <a:pt x="36602" y="164111"/>
                </a:lnTo>
                <a:lnTo>
                  <a:pt x="32520" y="158055"/>
                </a:lnTo>
                <a:lnTo>
                  <a:pt x="26464" y="153973"/>
                </a:lnTo>
                <a:lnTo>
                  <a:pt x="19050" y="152476"/>
                </a:lnTo>
                <a:close/>
              </a:path>
              <a:path w="38100" h="4536440">
                <a:moveTo>
                  <a:pt x="19050" y="228714"/>
                </a:moveTo>
                <a:lnTo>
                  <a:pt x="11635" y="230211"/>
                </a:lnTo>
                <a:lnTo>
                  <a:pt x="5579" y="234294"/>
                </a:lnTo>
                <a:lnTo>
                  <a:pt x="1497" y="240349"/>
                </a:lnTo>
                <a:lnTo>
                  <a:pt x="0" y="247802"/>
                </a:lnTo>
                <a:lnTo>
                  <a:pt x="1497" y="255217"/>
                </a:lnTo>
                <a:lnTo>
                  <a:pt x="5579" y="261272"/>
                </a:lnTo>
                <a:lnTo>
                  <a:pt x="11635" y="265355"/>
                </a:lnTo>
                <a:lnTo>
                  <a:pt x="19050" y="266852"/>
                </a:lnTo>
                <a:lnTo>
                  <a:pt x="26464" y="265355"/>
                </a:lnTo>
                <a:lnTo>
                  <a:pt x="32520" y="261272"/>
                </a:lnTo>
                <a:lnTo>
                  <a:pt x="36602" y="255217"/>
                </a:lnTo>
                <a:lnTo>
                  <a:pt x="38100" y="247764"/>
                </a:lnTo>
                <a:lnTo>
                  <a:pt x="36602" y="240349"/>
                </a:lnTo>
                <a:lnTo>
                  <a:pt x="32520" y="234294"/>
                </a:lnTo>
                <a:lnTo>
                  <a:pt x="26464" y="230211"/>
                </a:lnTo>
                <a:lnTo>
                  <a:pt x="19050" y="228714"/>
                </a:lnTo>
                <a:close/>
              </a:path>
              <a:path w="38100" h="4536440">
                <a:moveTo>
                  <a:pt x="19050" y="304952"/>
                </a:moveTo>
                <a:lnTo>
                  <a:pt x="11635" y="306449"/>
                </a:lnTo>
                <a:lnTo>
                  <a:pt x="5579" y="310532"/>
                </a:lnTo>
                <a:lnTo>
                  <a:pt x="1497" y="316587"/>
                </a:lnTo>
                <a:lnTo>
                  <a:pt x="0" y="324040"/>
                </a:lnTo>
                <a:lnTo>
                  <a:pt x="1497" y="331455"/>
                </a:lnTo>
                <a:lnTo>
                  <a:pt x="5579" y="337510"/>
                </a:lnTo>
                <a:lnTo>
                  <a:pt x="11635" y="341593"/>
                </a:lnTo>
                <a:lnTo>
                  <a:pt x="19050" y="343090"/>
                </a:lnTo>
                <a:lnTo>
                  <a:pt x="26464" y="341593"/>
                </a:lnTo>
                <a:lnTo>
                  <a:pt x="32520" y="337510"/>
                </a:lnTo>
                <a:lnTo>
                  <a:pt x="36602" y="331455"/>
                </a:lnTo>
                <a:lnTo>
                  <a:pt x="38100" y="324002"/>
                </a:lnTo>
                <a:lnTo>
                  <a:pt x="36602" y="316587"/>
                </a:lnTo>
                <a:lnTo>
                  <a:pt x="32520" y="310532"/>
                </a:lnTo>
                <a:lnTo>
                  <a:pt x="26464" y="306449"/>
                </a:lnTo>
                <a:lnTo>
                  <a:pt x="19050" y="304952"/>
                </a:lnTo>
                <a:close/>
              </a:path>
              <a:path w="38100" h="4536440">
                <a:moveTo>
                  <a:pt x="19050" y="381190"/>
                </a:moveTo>
                <a:lnTo>
                  <a:pt x="11635" y="382687"/>
                </a:lnTo>
                <a:lnTo>
                  <a:pt x="5579" y="386770"/>
                </a:lnTo>
                <a:lnTo>
                  <a:pt x="1497" y="392825"/>
                </a:lnTo>
                <a:lnTo>
                  <a:pt x="0" y="400278"/>
                </a:lnTo>
                <a:lnTo>
                  <a:pt x="1497" y="407693"/>
                </a:lnTo>
                <a:lnTo>
                  <a:pt x="5579" y="413748"/>
                </a:lnTo>
                <a:lnTo>
                  <a:pt x="11635" y="417831"/>
                </a:lnTo>
                <a:lnTo>
                  <a:pt x="19050" y="419328"/>
                </a:lnTo>
                <a:lnTo>
                  <a:pt x="26464" y="417831"/>
                </a:lnTo>
                <a:lnTo>
                  <a:pt x="32520" y="413748"/>
                </a:lnTo>
                <a:lnTo>
                  <a:pt x="36602" y="407693"/>
                </a:lnTo>
                <a:lnTo>
                  <a:pt x="38100" y="400240"/>
                </a:lnTo>
                <a:lnTo>
                  <a:pt x="36602" y="392825"/>
                </a:lnTo>
                <a:lnTo>
                  <a:pt x="32520" y="386770"/>
                </a:lnTo>
                <a:lnTo>
                  <a:pt x="26464" y="382687"/>
                </a:lnTo>
                <a:lnTo>
                  <a:pt x="19050" y="381190"/>
                </a:lnTo>
                <a:close/>
              </a:path>
              <a:path w="38100" h="4536440">
                <a:moveTo>
                  <a:pt x="19050" y="457428"/>
                </a:moveTo>
                <a:lnTo>
                  <a:pt x="11635" y="458925"/>
                </a:lnTo>
                <a:lnTo>
                  <a:pt x="5579" y="463008"/>
                </a:lnTo>
                <a:lnTo>
                  <a:pt x="1497" y="469063"/>
                </a:lnTo>
                <a:lnTo>
                  <a:pt x="0" y="476516"/>
                </a:lnTo>
                <a:lnTo>
                  <a:pt x="1497" y="483931"/>
                </a:lnTo>
                <a:lnTo>
                  <a:pt x="5579" y="489986"/>
                </a:lnTo>
                <a:lnTo>
                  <a:pt x="11635" y="494069"/>
                </a:lnTo>
                <a:lnTo>
                  <a:pt x="19050" y="495566"/>
                </a:lnTo>
                <a:lnTo>
                  <a:pt x="26464" y="494069"/>
                </a:lnTo>
                <a:lnTo>
                  <a:pt x="32520" y="489986"/>
                </a:lnTo>
                <a:lnTo>
                  <a:pt x="36602" y="483931"/>
                </a:lnTo>
                <a:lnTo>
                  <a:pt x="38100" y="476478"/>
                </a:lnTo>
                <a:lnTo>
                  <a:pt x="36602" y="469063"/>
                </a:lnTo>
                <a:lnTo>
                  <a:pt x="32520" y="463008"/>
                </a:lnTo>
                <a:lnTo>
                  <a:pt x="26464" y="458925"/>
                </a:lnTo>
                <a:lnTo>
                  <a:pt x="19050" y="457428"/>
                </a:lnTo>
                <a:close/>
              </a:path>
              <a:path w="38100" h="4536440">
                <a:moveTo>
                  <a:pt x="19050" y="533666"/>
                </a:moveTo>
                <a:lnTo>
                  <a:pt x="11635" y="535163"/>
                </a:lnTo>
                <a:lnTo>
                  <a:pt x="5579" y="539246"/>
                </a:lnTo>
                <a:lnTo>
                  <a:pt x="1497" y="545301"/>
                </a:lnTo>
                <a:lnTo>
                  <a:pt x="0" y="552754"/>
                </a:lnTo>
                <a:lnTo>
                  <a:pt x="1497" y="560169"/>
                </a:lnTo>
                <a:lnTo>
                  <a:pt x="5579" y="566225"/>
                </a:lnTo>
                <a:lnTo>
                  <a:pt x="11635" y="570307"/>
                </a:lnTo>
                <a:lnTo>
                  <a:pt x="19050" y="571804"/>
                </a:lnTo>
                <a:lnTo>
                  <a:pt x="26464" y="570307"/>
                </a:lnTo>
                <a:lnTo>
                  <a:pt x="32520" y="566225"/>
                </a:lnTo>
                <a:lnTo>
                  <a:pt x="36602" y="560169"/>
                </a:lnTo>
                <a:lnTo>
                  <a:pt x="38100" y="552716"/>
                </a:lnTo>
                <a:lnTo>
                  <a:pt x="36602" y="545301"/>
                </a:lnTo>
                <a:lnTo>
                  <a:pt x="32520" y="539246"/>
                </a:lnTo>
                <a:lnTo>
                  <a:pt x="26464" y="535163"/>
                </a:lnTo>
                <a:lnTo>
                  <a:pt x="19050" y="533666"/>
                </a:lnTo>
                <a:close/>
              </a:path>
              <a:path w="38100" h="4536440">
                <a:moveTo>
                  <a:pt x="19050" y="609904"/>
                </a:moveTo>
                <a:lnTo>
                  <a:pt x="11635" y="611401"/>
                </a:lnTo>
                <a:lnTo>
                  <a:pt x="5579" y="615484"/>
                </a:lnTo>
                <a:lnTo>
                  <a:pt x="1497" y="621539"/>
                </a:lnTo>
                <a:lnTo>
                  <a:pt x="0" y="628992"/>
                </a:lnTo>
                <a:lnTo>
                  <a:pt x="1497" y="636407"/>
                </a:lnTo>
                <a:lnTo>
                  <a:pt x="5579" y="642463"/>
                </a:lnTo>
                <a:lnTo>
                  <a:pt x="11635" y="646545"/>
                </a:lnTo>
                <a:lnTo>
                  <a:pt x="19050" y="648042"/>
                </a:lnTo>
                <a:lnTo>
                  <a:pt x="26464" y="646545"/>
                </a:lnTo>
                <a:lnTo>
                  <a:pt x="32520" y="642463"/>
                </a:lnTo>
                <a:lnTo>
                  <a:pt x="36602" y="636407"/>
                </a:lnTo>
                <a:lnTo>
                  <a:pt x="38100" y="628954"/>
                </a:lnTo>
                <a:lnTo>
                  <a:pt x="36602" y="621539"/>
                </a:lnTo>
                <a:lnTo>
                  <a:pt x="32520" y="615484"/>
                </a:lnTo>
                <a:lnTo>
                  <a:pt x="26464" y="611401"/>
                </a:lnTo>
                <a:lnTo>
                  <a:pt x="19050" y="609904"/>
                </a:lnTo>
                <a:close/>
              </a:path>
              <a:path w="38100" h="4536440">
                <a:moveTo>
                  <a:pt x="19050" y="686142"/>
                </a:moveTo>
                <a:lnTo>
                  <a:pt x="11635" y="687639"/>
                </a:lnTo>
                <a:lnTo>
                  <a:pt x="5579" y="691722"/>
                </a:lnTo>
                <a:lnTo>
                  <a:pt x="1497" y="697777"/>
                </a:lnTo>
                <a:lnTo>
                  <a:pt x="0" y="705231"/>
                </a:lnTo>
                <a:lnTo>
                  <a:pt x="1497" y="712645"/>
                </a:lnTo>
                <a:lnTo>
                  <a:pt x="5579" y="718701"/>
                </a:lnTo>
                <a:lnTo>
                  <a:pt x="11635" y="722783"/>
                </a:lnTo>
                <a:lnTo>
                  <a:pt x="19050" y="724281"/>
                </a:lnTo>
                <a:lnTo>
                  <a:pt x="26464" y="722783"/>
                </a:lnTo>
                <a:lnTo>
                  <a:pt x="32520" y="718701"/>
                </a:lnTo>
                <a:lnTo>
                  <a:pt x="36602" y="712645"/>
                </a:lnTo>
                <a:lnTo>
                  <a:pt x="38100" y="705192"/>
                </a:lnTo>
                <a:lnTo>
                  <a:pt x="36602" y="697777"/>
                </a:lnTo>
                <a:lnTo>
                  <a:pt x="32520" y="691722"/>
                </a:lnTo>
                <a:lnTo>
                  <a:pt x="26464" y="687639"/>
                </a:lnTo>
                <a:lnTo>
                  <a:pt x="19050" y="686142"/>
                </a:lnTo>
                <a:close/>
              </a:path>
              <a:path w="38100" h="4536440">
                <a:moveTo>
                  <a:pt x="19050" y="762381"/>
                </a:moveTo>
                <a:lnTo>
                  <a:pt x="11635" y="763878"/>
                </a:lnTo>
                <a:lnTo>
                  <a:pt x="5579" y="767960"/>
                </a:lnTo>
                <a:lnTo>
                  <a:pt x="1497" y="774016"/>
                </a:lnTo>
                <a:lnTo>
                  <a:pt x="0" y="781469"/>
                </a:lnTo>
                <a:lnTo>
                  <a:pt x="1497" y="788884"/>
                </a:lnTo>
                <a:lnTo>
                  <a:pt x="5579" y="794939"/>
                </a:lnTo>
                <a:lnTo>
                  <a:pt x="11635" y="799022"/>
                </a:lnTo>
                <a:lnTo>
                  <a:pt x="19050" y="800519"/>
                </a:lnTo>
                <a:lnTo>
                  <a:pt x="26464" y="799022"/>
                </a:lnTo>
                <a:lnTo>
                  <a:pt x="32520" y="794939"/>
                </a:lnTo>
                <a:lnTo>
                  <a:pt x="36602" y="788884"/>
                </a:lnTo>
                <a:lnTo>
                  <a:pt x="38100" y="781431"/>
                </a:lnTo>
                <a:lnTo>
                  <a:pt x="36602" y="774016"/>
                </a:lnTo>
                <a:lnTo>
                  <a:pt x="32520" y="767960"/>
                </a:lnTo>
                <a:lnTo>
                  <a:pt x="26464" y="763878"/>
                </a:lnTo>
                <a:lnTo>
                  <a:pt x="19050" y="762381"/>
                </a:lnTo>
                <a:close/>
              </a:path>
              <a:path w="38100" h="4536440">
                <a:moveTo>
                  <a:pt x="19050" y="838619"/>
                </a:moveTo>
                <a:lnTo>
                  <a:pt x="11635" y="840116"/>
                </a:lnTo>
                <a:lnTo>
                  <a:pt x="5579" y="844198"/>
                </a:lnTo>
                <a:lnTo>
                  <a:pt x="1497" y="850254"/>
                </a:lnTo>
                <a:lnTo>
                  <a:pt x="0" y="857707"/>
                </a:lnTo>
                <a:lnTo>
                  <a:pt x="1497" y="865122"/>
                </a:lnTo>
                <a:lnTo>
                  <a:pt x="5579" y="871177"/>
                </a:lnTo>
                <a:lnTo>
                  <a:pt x="11635" y="875260"/>
                </a:lnTo>
                <a:lnTo>
                  <a:pt x="19050" y="876757"/>
                </a:lnTo>
                <a:lnTo>
                  <a:pt x="26464" y="875260"/>
                </a:lnTo>
                <a:lnTo>
                  <a:pt x="32520" y="871177"/>
                </a:lnTo>
                <a:lnTo>
                  <a:pt x="36602" y="865122"/>
                </a:lnTo>
                <a:lnTo>
                  <a:pt x="38100" y="857669"/>
                </a:lnTo>
                <a:lnTo>
                  <a:pt x="36602" y="850254"/>
                </a:lnTo>
                <a:lnTo>
                  <a:pt x="32520" y="844198"/>
                </a:lnTo>
                <a:lnTo>
                  <a:pt x="26464" y="840116"/>
                </a:lnTo>
                <a:lnTo>
                  <a:pt x="19050" y="838619"/>
                </a:lnTo>
                <a:close/>
              </a:path>
              <a:path w="38100" h="4536440">
                <a:moveTo>
                  <a:pt x="19050" y="914857"/>
                </a:moveTo>
                <a:lnTo>
                  <a:pt x="11635" y="916354"/>
                </a:lnTo>
                <a:lnTo>
                  <a:pt x="5579" y="920436"/>
                </a:lnTo>
                <a:lnTo>
                  <a:pt x="1497" y="926492"/>
                </a:lnTo>
                <a:lnTo>
                  <a:pt x="0" y="933945"/>
                </a:lnTo>
                <a:lnTo>
                  <a:pt x="1497" y="941360"/>
                </a:lnTo>
                <a:lnTo>
                  <a:pt x="5579" y="947415"/>
                </a:lnTo>
                <a:lnTo>
                  <a:pt x="11635" y="951498"/>
                </a:lnTo>
                <a:lnTo>
                  <a:pt x="19050" y="952995"/>
                </a:lnTo>
                <a:lnTo>
                  <a:pt x="26464" y="951498"/>
                </a:lnTo>
                <a:lnTo>
                  <a:pt x="32520" y="947415"/>
                </a:lnTo>
                <a:lnTo>
                  <a:pt x="36602" y="941360"/>
                </a:lnTo>
                <a:lnTo>
                  <a:pt x="38100" y="933907"/>
                </a:lnTo>
                <a:lnTo>
                  <a:pt x="36602" y="926492"/>
                </a:lnTo>
                <a:lnTo>
                  <a:pt x="32520" y="920436"/>
                </a:lnTo>
                <a:lnTo>
                  <a:pt x="26464" y="916354"/>
                </a:lnTo>
                <a:lnTo>
                  <a:pt x="19050" y="914857"/>
                </a:lnTo>
                <a:close/>
              </a:path>
              <a:path w="38100" h="4536440">
                <a:moveTo>
                  <a:pt x="19050" y="991095"/>
                </a:moveTo>
                <a:lnTo>
                  <a:pt x="11635" y="992592"/>
                </a:lnTo>
                <a:lnTo>
                  <a:pt x="5579" y="996675"/>
                </a:lnTo>
                <a:lnTo>
                  <a:pt x="1497" y="1002730"/>
                </a:lnTo>
                <a:lnTo>
                  <a:pt x="0" y="1010183"/>
                </a:lnTo>
                <a:lnTo>
                  <a:pt x="1497" y="1017598"/>
                </a:lnTo>
                <a:lnTo>
                  <a:pt x="5579" y="1023653"/>
                </a:lnTo>
                <a:lnTo>
                  <a:pt x="11635" y="1027736"/>
                </a:lnTo>
                <a:lnTo>
                  <a:pt x="19050" y="1029233"/>
                </a:lnTo>
                <a:lnTo>
                  <a:pt x="26464" y="1027736"/>
                </a:lnTo>
                <a:lnTo>
                  <a:pt x="32520" y="1023653"/>
                </a:lnTo>
                <a:lnTo>
                  <a:pt x="36602" y="1017598"/>
                </a:lnTo>
                <a:lnTo>
                  <a:pt x="38100" y="1010145"/>
                </a:lnTo>
                <a:lnTo>
                  <a:pt x="36602" y="1002730"/>
                </a:lnTo>
                <a:lnTo>
                  <a:pt x="32520" y="996675"/>
                </a:lnTo>
                <a:lnTo>
                  <a:pt x="26464" y="992592"/>
                </a:lnTo>
                <a:lnTo>
                  <a:pt x="19050" y="991095"/>
                </a:lnTo>
                <a:close/>
              </a:path>
              <a:path w="38100" h="4536440">
                <a:moveTo>
                  <a:pt x="19050" y="1067333"/>
                </a:moveTo>
                <a:lnTo>
                  <a:pt x="11635" y="1068830"/>
                </a:lnTo>
                <a:lnTo>
                  <a:pt x="5579" y="1072913"/>
                </a:lnTo>
                <a:lnTo>
                  <a:pt x="1497" y="1078968"/>
                </a:lnTo>
                <a:lnTo>
                  <a:pt x="0" y="1086421"/>
                </a:lnTo>
                <a:lnTo>
                  <a:pt x="1497" y="1093836"/>
                </a:lnTo>
                <a:lnTo>
                  <a:pt x="5579" y="1099891"/>
                </a:lnTo>
                <a:lnTo>
                  <a:pt x="11635" y="1103974"/>
                </a:lnTo>
                <a:lnTo>
                  <a:pt x="19050" y="1105471"/>
                </a:lnTo>
                <a:lnTo>
                  <a:pt x="26464" y="1103974"/>
                </a:lnTo>
                <a:lnTo>
                  <a:pt x="32520" y="1099891"/>
                </a:lnTo>
                <a:lnTo>
                  <a:pt x="36602" y="1093836"/>
                </a:lnTo>
                <a:lnTo>
                  <a:pt x="38100" y="1086383"/>
                </a:lnTo>
                <a:lnTo>
                  <a:pt x="36602" y="1078968"/>
                </a:lnTo>
                <a:lnTo>
                  <a:pt x="32520" y="1072913"/>
                </a:lnTo>
                <a:lnTo>
                  <a:pt x="26464" y="1068830"/>
                </a:lnTo>
                <a:lnTo>
                  <a:pt x="19050" y="1067333"/>
                </a:lnTo>
                <a:close/>
              </a:path>
              <a:path w="38100" h="4536440">
                <a:moveTo>
                  <a:pt x="19050" y="1143571"/>
                </a:moveTo>
                <a:lnTo>
                  <a:pt x="11635" y="1145068"/>
                </a:lnTo>
                <a:lnTo>
                  <a:pt x="5579" y="1149151"/>
                </a:lnTo>
                <a:lnTo>
                  <a:pt x="1497" y="1155206"/>
                </a:lnTo>
                <a:lnTo>
                  <a:pt x="0" y="1162659"/>
                </a:lnTo>
                <a:lnTo>
                  <a:pt x="1497" y="1170074"/>
                </a:lnTo>
                <a:lnTo>
                  <a:pt x="5579" y="1176129"/>
                </a:lnTo>
                <a:lnTo>
                  <a:pt x="11635" y="1180212"/>
                </a:lnTo>
                <a:lnTo>
                  <a:pt x="19050" y="1181709"/>
                </a:lnTo>
                <a:lnTo>
                  <a:pt x="26464" y="1180212"/>
                </a:lnTo>
                <a:lnTo>
                  <a:pt x="32520" y="1176129"/>
                </a:lnTo>
                <a:lnTo>
                  <a:pt x="36602" y="1170074"/>
                </a:lnTo>
                <a:lnTo>
                  <a:pt x="38100" y="1162621"/>
                </a:lnTo>
                <a:lnTo>
                  <a:pt x="36602" y="1155206"/>
                </a:lnTo>
                <a:lnTo>
                  <a:pt x="32520" y="1149151"/>
                </a:lnTo>
                <a:lnTo>
                  <a:pt x="26464" y="1145068"/>
                </a:lnTo>
                <a:lnTo>
                  <a:pt x="19050" y="1143571"/>
                </a:lnTo>
                <a:close/>
              </a:path>
              <a:path w="38100" h="4536440">
                <a:moveTo>
                  <a:pt x="19050" y="1219809"/>
                </a:moveTo>
                <a:lnTo>
                  <a:pt x="11635" y="1221306"/>
                </a:lnTo>
                <a:lnTo>
                  <a:pt x="5579" y="1225389"/>
                </a:lnTo>
                <a:lnTo>
                  <a:pt x="1497" y="1231444"/>
                </a:lnTo>
                <a:lnTo>
                  <a:pt x="0" y="1238897"/>
                </a:lnTo>
                <a:lnTo>
                  <a:pt x="1497" y="1246312"/>
                </a:lnTo>
                <a:lnTo>
                  <a:pt x="5579" y="1252367"/>
                </a:lnTo>
                <a:lnTo>
                  <a:pt x="11635" y="1256450"/>
                </a:lnTo>
                <a:lnTo>
                  <a:pt x="19050" y="1257947"/>
                </a:lnTo>
                <a:lnTo>
                  <a:pt x="26465" y="1256450"/>
                </a:lnTo>
                <a:lnTo>
                  <a:pt x="32520" y="1252367"/>
                </a:lnTo>
                <a:lnTo>
                  <a:pt x="36603" y="1246312"/>
                </a:lnTo>
                <a:lnTo>
                  <a:pt x="38100" y="1238859"/>
                </a:lnTo>
                <a:lnTo>
                  <a:pt x="36602" y="1231444"/>
                </a:lnTo>
                <a:lnTo>
                  <a:pt x="32520" y="1225389"/>
                </a:lnTo>
                <a:lnTo>
                  <a:pt x="26464" y="1221306"/>
                </a:lnTo>
                <a:lnTo>
                  <a:pt x="19050" y="1219809"/>
                </a:lnTo>
                <a:close/>
              </a:path>
              <a:path w="38100" h="4536440">
                <a:moveTo>
                  <a:pt x="19050" y="1296047"/>
                </a:moveTo>
                <a:lnTo>
                  <a:pt x="11635" y="1297544"/>
                </a:lnTo>
                <a:lnTo>
                  <a:pt x="5579" y="1301627"/>
                </a:lnTo>
                <a:lnTo>
                  <a:pt x="1497" y="1307682"/>
                </a:lnTo>
                <a:lnTo>
                  <a:pt x="0" y="1315135"/>
                </a:lnTo>
                <a:lnTo>
                  <a:pt x="1497" y="1322550"/>
                </a:lnTo>
                <a:lnTo>
                  <a:pt x="5579" y="1328606"/>
                </a:lnTo>
                <a:lnTo>
                  <a:pt x="11635" y="1332688"/>
                </a:lnTo>
                <a:lnTo>
                  <a:pt x="19050" y="1334185"/>
                </a:lnTo>
                <a:lnTo>
                  <a:pt x="26465" y="1332688"/>
                </a:lnTo>
                <a:lnTo>
                  <a:pt x="32520" y="1328606"/>
                </a:lnTo>
                <a:lnTo>
                  <a:pt x="36603" y="1322550"/>
                </a:lnTo>
                <a:lnTo>
                  <a:pt x="38100" y="1315097"/>
                </a:lnTo>
                <a:lnTo>
                  <a:pt x="36603" y="1307682"/>
                </a:lnTo>
                <a:lnTo>
                  <a:pt x="32520" y="1301627"/>
                </a:lnTo>
                <a:lnTo>
                  <a:pt x="26465" y="1297544"/>
                </a:lnTo>
                <a:lnTo>
                  <a:pt x="19050" y="1296047"/>
                </a:lnTo>
                <a:close/>
              </a:path>
              <a:path w="38100" h="4536440">
                <a:moveTo>
                  <a:pt x="19050" y="1372285"/>
                </a:moveTo>
                <a:lnTo>
                  <a:pt x="11635" y="1373782"/>
                </a:lnTo>
                <a:lnTo>
                  <a:pt x="5579" y="1377865"/>
                </a:lnTo>
                <a:lnTo>
                  <a:pt x="1497" y="1383920"/>
                </a:lnTo>
                <a:lnTo>
                  <a:pt x="0" y="1391373"/>
                </a:lnTo>
                <a:lnTo>
                  <a:pt x="1497" y="1398788"/>
                </a:lnTo>
                <a:lnTo>
                  <a:pt x="5579" y="1404844"/>
                </a:lnTo>
                <a:lnTo>
                  <a:pt x="11635" y="1408926"/>
                </a:lnTo>
                <a:lnTo>
                  <a:pt x="19050" y="1410423"/>
                </a:lnTo>
                <a:lnTo>
                  <a:pt x="26465" y="1408926"/>
                </a:lnTo>
                <a:lnTo>
                  <a:pt x="32520" y="1404844"/>
                </a:lnTo>
                <a:lnTo>
                  <a:pt x="36603" y="1398788"/>
                </a:lnTo>
                <a:lnTo>
                  <a:pt x="38100" y="1391335"/>
                </a:lnTo>
                <a:lnTo>
                  <a:pt x="36603" y="1383920"/>
                </a:lnTo>
                <a:lnTo>
                  <a:pt x="32520" y="1377865"/>
                </a:lnTo>
                <a:lnTo>
                  <a:pt x="26465" y="1373782"/>
                </a:lnTo>
                <a:lnTo>
                  <a:pt x="19050" y="1372285"/>
                </a:lnTo>
                <a:close/>
              </a:path>
              <a:path w="38100" h="4536440">
                <a:moveTo>
                  <a:pt x="19050" y="1448523"/>
                </a:moveTo>
                <a:lnTo>
                  <a:pt x="11635" y="1450020"/>
                </a:lnTo>
                <a:lnTo>
                  <a:pt x="5579" y="1454103"/>
                </a:lnTo>
                <a:lnTo>
                  <a:pt x="1497" y="1460158"/>
                </a:lnTo>
                <a:lnTo>
                  <a:pt x="0" y="1467612"/>
                </a:lnTo>
                <a:lnTo>
                  <a:pt x="1497" y="1475026"/>
                </a:lnTo>
                <a:lnTo>
                  <a:pt x="5579" y="1481082"/>
                </a:lnTo>
                <a:lnTo>
                  <a:pt x="11635" y="1485164"/>
                </a:lnTo>
                <a:lnTo>
                  <a:pt x="19050" y="1486662"/>
                </a:lnTo>
                <a:lnTo>
                  <a:pt x="26465" y="1485164"/>
                </a:lnTo>
                <a:lnTo>
                  <a:pt x="32520" y="1481082"/>
                </a:lnTo>
                <a:lnTo>
                  <a:pt x="36603" y="1475026"/>
                </a:lnTo>
                <a:lnTo>
                  <a:pt x="38100" y="1467573"/>
                </a:lnTo>
                <a:lnTo>
                  <a:pt x="36603" y="1460158"/>
                </a:lnTo>
                <a:lnTo>
                  <a:pt x="32520" y="1454103"/>
                </a:lnTo>
                <a:lnTo>
                  <a:pt x="26465" y="1450020"/>
                </a:lnTo>
                <a:lnTo>
                  <a:pt x="19050" y="1448523"/>
                </a:lnTo>
                <a:close/>
              </a:path>
              <a:path w="38100" h="4536440">
                <a:moveTo>
                  <a:pt x="19050" y="1524762"/>
                </a:moveTo>
                <a:lnTo>
                  <a:pt x="11635" y="1526259"/>
                </a:lnTo>
                <a:lnTo>
                  <a:pt x="5579" y="1530341"/>
                </a:lnTo>
                <a:lnTo>
                  <a:pt x="1497" y="1536397"/>
                </a:lnTo>
                <a:lnTo>
                  <a:pt x="0" y="1543850"/>
                </a:lnTo>
                <a:lnTo>
                  <a:pt x="1497" y="1551265"/>
                </a:lnTo>
                <a:lnTo>
                  <a:pt x="5579" y="1557320"/>
                </a:lnTo>
                <a:lnTo>
                  <a:pt x="11635" y="1561403"/>
                </a:lnTo>
                <a:lnTo>
                  <a:pt x="19050" y="1562900"/>
                </a:lnTo>
                <a:lnTo>
                  <a:pt x="26465" y="1561403"/>
                </a:lnTo>
                <a:lnTo>
                  <a:pt x="32520" y="1557320"/>
                </a:lnTo>
                <a:lnTo>
                  <a:pt x="36603" y="1551265"/>
                </a:lnTo>
                <a:lnTo>
                  <a:pt x="38100" y="1543812"/>
                </a:lnTo>
                <a:lnTo>
                  <a:pt x="36603" y="1536397"/>
                </a:lnTo>
                <a:lnTo>
                  <a:pt x="32520" y="1530341"/>
                </a:lnTo>
                <a:lnTo>
                  <a:pt x="26465" y="1526259"/>
                </a:lnTo>
                <a:lnTo>
                  <a:pt x="19050" y="1524762"/>
                </a:lnTo>
                <a:close/>
              </a:path>
              <a:path w="38100" h="4536440">
                <a:moveTo>
                  <a:pt x="19050" y="1601000"/>
                </a:moveTo>
                <a:lnTo>
                  <a:pt x="11635" y="1602497"/>
                </a:lnTo>
                <a:lnTo>
                  <a:pt x="5579" y="1606579"/>
                </a:lnTo>
                <a:lnTo>
                  <a:pt x="1497" y="1612635"/>
                </a:lnTo>
                <a:lnTo>
                  <a:pt x="0" y="1620088"/>
                </a:lnTo>
                <a:lnTo>
                  <a:pt x="1497" y="1627503"/>
                </a:lnTo>
                <a:lnTo>
                  <a:pt x="5579" y="1633558"/>
                </a:lnTo>
                <a:lnTo>
                  <a:pt x="11635" y="1637641"/>
                </a:lnTo>
                <a:lnTo>
                  <a:pt x="19050" y="1639138"/>
                </a:lnTo>
                <a:lnTo>
                  <a:pt x="26465" y="1637641"/>
                </a:lnTo>
                <a:lnTo>
                  <a:pt x="32520" y="1633558"/>
                </a:lnTo>
                <a:lnTo>
                  <a:pt x="36603" y="1627503"/>
                </a:lnTo>
                <a:lnTo>
                  <a:pt x="38100" y="1620050"/>
                </a:lnTo>
                <a:lnTo>
                  <a:pt x="36603" y="1612635"/>
                </a:lnTo>
                <a:lnTo>
                  <a:pt x="32520" y="1606579"/>
                </a:lnTo>
                <a:lnTo>
                  <a:pt x="26465" y="1602497"/>
                </a:lnTo>
                <a:lnTo>
                  <a:pt x="19050" y="1601000"/>
                </a:lnTo>
                <a:close/>
              </a:path>
              <a:path w="38100" h="4536440">
                <a:moveTo>
                  <a:pt x="19050" y="1677238"/>
                </a:moveTo>
                <a:lnTo>
                  <a:pt x="11635" y="1678735"/>
                </a:lnTo>
                <a:lnTo>
                  <a:pt x="5579" y="1682817"/>
                </a:lnTo>
                <a:lnTo>
                  <a:pt x="1497" y="1688873"/>
                </a:lnTo>
                <a:lnTo>
                  <a:pt x="0" y="1696326"/>
                </a:lnTo>
                <a:lnTo>
                  <a:pt x="1497" y="1703741"/>
                </a:lnTo>
                <a:lnTo>
                  <a:pt x="5579" y="1709796"/>
                </a:lnTo>
                <a:lnTo>
                  <a:pt x="11635" y="1713879"/>
                </a:lnTo>
                <a:lnTo>
                  <a:pt x="19050" y="1715376"/>
                </a:lnTo>
                <a:lnTo>
                  <a:pt x="26465" y="1713879"/>
                </a:lnTo>
                <a:lnTo>
                  <a:pt x="32520" y="1709796"/>
                </a:lnTo>
                <a:lnTo>
                  <a:pt x="36603" y="1703741"/>
                </a:lnTo>
                <a:lnTo>
                  <a:pt x="38100" y="1696288"/>
                </a:lnTo>
                <a:lnTo>
                  <a:pt x="36603" y="1688873"/>
                </a:lnTo>
                <a:lnTo>
                  <a:pt x="32520" y="1682817"/>
                </a:lnTo>
                <a:lnTo>
                  <a:pt x="26465" y="1678735"/>
                </a:lnTo>
                <a:lnTo>
                  <a:pt x="19050" y="1677238"/>
                </a:lnTo>
                <a:close/>
              </a:path>
              <a:path w="38100" h="4536440">
                <a:moveTo>
                  <a:pt x="19050" y="1753476"/>
                </a:moveTo>
                <a:lnTo>
                  <a:pt x="11635" y="1754973"/>
                </a:lnTo>
                <a:lnTo>
                  <a:pt x="5579" y="1759056"/>
                </a:lnTo>
                <a:lnTo>
                  <a:pt x="1497" y="1765111"/>
                </a:lnTo>
                <a:lnTo>
                  <a:pt x="0" y="1772564"/>
                </a:lnTo>
                <a:lnTo>
                  <a:pt x="1497" y="1779979"/>
                </a:lnTo>
                <a:lnTo>
                  <a:pt x="5579" y="1786034"/>
                </a:lnTo>
                <a:lnTo>
                  <a:pt x="11635" y="1790117"/>
                </a:lnTo>
                <a:lnTo>
                  <a:pt x="19050" y="1791614"/>
                </a:lnTo>
                <a:lnTo>
                  <a:pt x="26465" y="1790117"/>
                </a:lnTo>
                <a:lnTo>
                  <a:pt x="32520" y="1786034"/>
                </a:lnTo>
                <a:lnTo>
                  <a:pt x="36603" y="1779979"/>
                </a:lnTo>
                <a:lnTo>
                  <a:pt x="38100" y="1772526"/>
                </a:lnTo>
                <a:lnTo>
                  <a:pt x="36603" y="1765111"/>
                </a:lnTo>
                <a:lnTo>
                  <a:pt x="32520" y="1759056"/>
                </a:lnTo>
                <a:lnTo>
                  <a:pt x="26465" y="1754973"/>
                </a:lnTo>
                <a:lnTo>
                  <a:pt x="19050" y="1753476"/>
                </a:lnTo>
                <a:close/>
              </a:path>
              <a:path w="38100" h="4536440">
                <a:moveTo>
                  <a:pt x="19050" y="1829714"/>
                </a:moveTo>
                <a:lnTo>
                  <a:pt x="11635" y="1831211"/>
                </a:lnTo>
                <a:lnTo>
                  <a:pt x="5579" y="1835294"/>
                </a:lnTo>
                <a:lnTo>
                  <a:pt x="1497" y="1841349"/>
                </a:lnTo>
                <a:lnTo>
                  <a:pt x="0" y="1848802"/>
                </a:lnTo>
                <a:lnTo>
                  <a:pt x="1497" y="1856217"/>
                </a:lnTo>
                <a:lnTo>
                  <a:pt x="5579" y="1862272"/>
                </a:lnTo>
                <a:lnTo>
                  <a:pt x="11635" y="1866355"/>
                </a:lnTo>
                <a:lnTo>
                  <a:pt x="19050" y="1867852"/>
                </a:lnTo>
                <a:lnTo>
                  <a:pt x="26465" y="1866355"/>
                </a:lnTo>
                <a:lnTo>
                  <a:pt x="32520" y="1862272"/>
                </a:lnTo>
                <a:lnTo>
                  <a:pt x="36603" y="1856217"/>
                </a:lnTo>
                <a:lnTo>
                  <a:pt x="38100" y="1848764"/>
                </a:lnTo>
                <a:lnTo>
                  <a:pt x="36603" y="1841349"/>
                </a:lnTo>
                <a:lnTo>
                  <a:pt x="32520" y="1835294"/>
                </a:lnTo>
                <a:lnTo>
                  <a:pt x="26465" y="1831211"/>
                </a:lnTo>
                <a:lnTo>
                  <a:pt x="19050" y="1829714"/>
                </a:lnTo>
                <a:close/>
              </a:path>
              <a:path w="38100" h="4536440">
                <a:moveTo>
                  <a:pt x="19050" y="1905952"/>
                </a:moveTo>
                <a:lnTo>
                  <a:pt x="11635" y="1907449"/>
                </a:lnTo>
                <a:lnTo>
                  <a:pt x="5579" y="1911531"/>
                </a:lnTo>
                <a:lnTo>
                  <a:pt x="1497" y="1917586"/>
                </a:lnTo>
                <a:lnTo>
                  <a:pt x="0" y="1925040"/>
                </a:lnTo>
                <a:lnTo>
                  <a:pt x="1497" y="1932455"/>
                </a:lnTo>
                <a:lnTo>
                  <a:pt x="5579" y="1938510"/>
                </a:lnTo>
                <a:lnTo>
                  <a:pt x="11635" y="1942593"/>
                </a:lnTo>
                <a:lnTo>
                  <a:pt x="19050" y="1944090"/>
                </a:lnTo>
                <a:lnTo>
                  <a:pt x="26465" y="1942593"/>
                </a:lnTo>
                <a:lnTo>
                  <a:pt x="32520" y="1938510"/>
                </a:lnTo>
                <a:lnTo>
                  <a:pt x="36603" y="1932455"/>
                </a:lnTo>
                <a:lnTo>
                  <a:pt x="38100" y="1925002"/>
                </a:lnTo>
                <a:lnTo>
                  <a:pt x="36603" y="1917586"/>
                </a:lnTo>
                <a:lnTo>
                  <a:pt x="32520" y="1911531"/>
                </a:lnTo>
                <a:lnTo>
                  <a:pt x="26465" y="1907449"/>
                </a:lnTo>
                <a:lnTo>
                  <a:pt x="19050" y="1905952"/>
                </a:lnTo>
                <a:close/>
              </a:path>
              <a:path w="38100" h="4536440">
                <a:moveTo>
                  <a:pt x="19050" y="1982190"/>
                </a:moveTo>
                <a:lnTo>
                  <a:pt x="11635" y="1983687"/>
                </a:lnTo>
                <a:lnTo>
                  <a:pt x="5579" y="1987769"/>
                </a:lnTo>
                <a:lnTo>
                  <a:pt x="1497" y="1993825"/>
                </a:lnTo>
                <a:lnTo>
                  <a:pt x="0" y="2001278"/>
                </a:lnTo>
                <a:lnTo>
                  <a:pt x="1497" y="2008693"/>
                </a:lnTo>
                <a:lnTo>
                  <a:pt x="5579" y="2014748"/>
                </a:lnTo>
                <a:lnTo>
                  <a:pt x="11635" y="2018831"/>
                </a:lnTo>
                <a:lnTo>
                  <a:pt x="19050" y="2020328"/>
                </a:lnTo>
                <a:lnTo>
                  <a:pt x="26465" y="2018831"/>
                </a:lnTo>
                <a:lnTo>
                  <a:pt x="32520" y="2014748"/>
                </a:lnTo>
                <a:lnTo>
                  <a:pt x="36603" y="2008693"/>
                </a:lnTo>
                <a:lnTo>
                  <a:pt x="38100" y="2001240"/>
                </a:lnTo>
                <a:lnTo>
                  <a:pt x="36603" y="1993825"/>
                </a:lnTo>
                <a:lnTo>
                  <a:pt x="32520" y="1987769"/>
                </a:lnTo>
                <a:lnTo>
                  <a:pt x="26465" y="1983687"/>
                </a:lnTo>
                <a:lnTo>
                  <a:pt x="19050" y="1982190"/>
                </a:lnTo>
                <a:close/>
              </a:path>
              <a:path w="38100" h="4536440">
                <a:moveTo>
                  <a:pt x="19050" y="2058428"/>
                </a:moveTo>
                <a:lnTo>
                  <a:pt x="11635" y="2059925"/>
                </a:lnTo>
                <a:lnTo>
                  <a:pt x="5579" y="2064007"/>
                </a:lnTo>
                <a:lnTo>
                  <a:pt x="1497" y="2070063"/>
                </a:lnTo>
                <a:lnTo>
                  <a:pt x="0" y="2077516"/>
                </a:lnTo>
                <a:lnTo>
                  <a:pt x="1497" y="2084931"/>
                </a:lnTo>
                <a:lnTo>
                  <a:pt x="5579" y="2090987"/>
                </a:lnTo>
                <a:lnTo>
                  <a:pt x="11635" y="2095069"/>
                </a:lnTo>
                <a:lnTo>
                  <a:pt x="19050" y="2096566"/>
                </a:lnTo>
                <a:lnTo>
                  <a:pt x="26465" y="2095069"/>
                </a:lnTo>
                <a:lnTo>
                  <a:pt x="32520" y="2090987"/>
                </a:lnTo>
                <a:lnTo>
                  <a:pt x="36603" y="2084931"/>
                </a:lnTo>
                <a:lnTo>
                  <a:pt x="38100" y="2077478"/>
                </a:lnTo>
                <a:lnTo>
                  <a:pt x="36603" y="2070063"/>
                </a:lnTo>
                <a:lnTo>
                  <a:pt x="32520" y="2064007"/>
                </a:lnTo>
                <a:lnTo>
                  <a:pt x="26465" y="2059925"/>
                </a:lnTo>
                <a:lnTo>
                  <a:pt x="19050" y="2058428"/>
                </a:lnTo>
                <a:close/>
              </a:path>
              <a:path w="38100" h="4536440">
                <a:moveTo>
                  <a:pt x="19050" y="2134665"/>
                </a:moveTo>
                <a:lnTo>
                  <a:pt x="11635" y="2136162"/>
                </a:lnTo>
                <a:lnTo>
                  <a:pt x="5579" y="2140245"/>
                </a:lnTo>
                <a:lnTo>
                  <a:pt x="1497" y="2146300"/>
                </a:lnTo>
                <a:lnTo>
                  <a:pt x="0" y="2153753"/>
                </a:lnTo>
                <a:lnTo>
                  <a:pt x="1497" y="2161169"/>
                </a:lnTo>
                <a:lnTo>
                  <a:pt x="5579" y="2167224"/>
                </a:lnTo>
                <a:lnTo>
                  <a:pt x="11635" y="2171306"/>
                </a:lnTo>
                <a:lnTo>
                  <a:pt x="19050" y="2172803"/>
                </a:lnTo>
                <a:lnTo>
                  <a:pt x="26465" y="2171306"/>
                </a:lnTo>
                <a:lnTo>
                  <a:pt x="32520" y="2167224"/>
                </a:lnTo>
                <a:lnTo>
                  <a:pt x="36603" y="2161169"/>
                </a:lnTo>
                <a:lnTo>
                  <a:pt x="38100" y="2153715"/>
                </a:lnTo>
                <a:lnTo>
                  <a:pt x="36603" y="2146300"/>
                </a:lnTo>
                <a:lnTo>
                  <a:pt x="32520" y="2140245"/>
                </a:lnTo>
                <a:lnTo>
                  <a:pt x="26465" y="2136162"/>
                </a:lnTo>
                <a:lnTo>
                  <a:pt x="19050" y="2134665"/>
                </a:lnTo>
                <a:close/>
              </a:path>
              <a:path w="38100" h="4536440">
                <a:moveTo>
                  <a:pt x="19050" y="2210903"/>
                </a:moveTo>
                <a:lnTo>
                  <a:pt x="11635" y="2212400"/>
                </a:lnTo>
                <a:lnTo>
                  <a:pt x="5579" y="2216483"/>
                </a:lnTo>
                <a:lnTo>
                  <a:pt x="1497" y="2222538"/>
                </a:lnTo>
                <a:lnTo>
                  <a:pt x="0" y="2229991"/>
                </a:lnTo>
                <a:lnTo>
                  <a:pt x="1497" y="2237407"/>
                </a:lnTo>
                <a:lnTo>
                  <a:pt x="5579" y="2243462"/>
                </a:lnTo>
                <a:lnTo>
                  <a:pt x="11635" y="2247544"/>
                </a:lnTo>
                <a:lnTo>
                  <a:pt x="19050" y="2249041"/>
                </a:lnTo>
                <a:lnTo>
                  <a:pt x="26465" y="2247544"/>
                </a:lnTo>
                <a:lnTo>
                  <a:pt x="32520" y="2243462"/>
                </a:lnTo>
                <a:lnTo>
                  <a:pt x="36603" y="2237407"/>
                </a:lnTo>
                <a:lnTo>
                  <a:pt x="38100" y="2229953"/>
                </a:lnTo>
                <a:lnTo>
                  <a:pt x="36603" y="2222538"/>
                </a:lnTo>
                <a:lnTo>
                  <a:pt x="32520" y="2216483"/>
                </a:lnTo>
                <a:lnTo>
                  <a:pt x="26465" y="2212400"/>
                </a:lnTo>
                <a:lnTo>
                  <a:pt x="19050" y="2210903"/>
                </a:lnTo>
                <a:close/>
              </a:path>
              <a:path w="38100" h="4536440">
                <a:moveTo>
                  <a:pt x="19050" y="2287141"/>
                </a:moveTo>
                <a:lnTo>
                  <a:pt x="11635" y="2288638"/>
                </a:lnTo>
                <a:lnTo>
                  <a:pt x="5579" y="2292721"/>
                </a:lnTo>
                <a:lnTo>
                  <a:pt x="1497" y="2298776"/>
                </a:lnTo>
                <a:lnTo>
                  <a:pt x="0" y="2306229"/>
                </a:lnTo>
                <a:lnTo>
                  <a:pt x="1497" y="2313644"/>
                </a:lnTo>
                <a:lnTo>
                  <a:pt x="5579" y="2319700"/>
                </a:lnTo>
                <a:lnTo>
                  <a:pt x="11635" y="2323782"/>
                </a:lnTo>
                <a:lnTo>
                  <a:pt x="19050" y="2325279"/>
                </a:lnTo>
                <a:lnTo>
                  <a:pt x="26465" y="2323782"/>
                </a:lnTo>
                <a:lnTo>
                  <a:pt x="32520" y="2319700"/>
                </a:lnTo>
                <a:lnTo>
                  <a:pt x="36603" y="2313644"/>
                </a:lnTo>
                <a:lnTo>
                  <a:pt x="38100" y="2306191"/>
                </a:lnTo>
                <a:lnTo>
                  <a:pt x="36603" y="2298776"/>
                </a:lnTo>
                <a:lnTo>
                  <a:pt x="32520" y="2292721"/>
                </a:lnTo>
                <a:lnTo>
                  <a:pt x="26465" y="2288638"/>
                </a:lnTo>
                <a:lnTo>
                  <a:pt x="19050" y="2287141"/>
                </a:lnTo>
                <a:close/>
              </a:path>
              <a:path w="38100" h="4536440">
                <a:moveTo>
                  <a:pt x="19050" y="2363379"/>
                </a:moveTo>
                <a:lnTo>
                  <a:pt x="11635" y="2364876"/>
                </a:lnTo>
                <a:lnTo>
                  <a:pt x="5579" y="2368959"/>
                </a:lnTo>
                <a:lnTo>
                  <a:pt x="1497" y="2375014"/>
                </a:lnTo>
                <a:lnTo>
                  <a:pt x="0" y="2382467"/>
                </a:lnTo>
                <a:lnTo>
                  <a:pt x="1497" y="2389882"/>
                </a:lnTo>
                <a:lnTo>
                  <a:pt x="5579" y="2395938"/>
                </a:lnTo>
                <a:lnTo>
                  <a:pt x="11635" y="2400020"/>
                </a:lnTo>
                <a:lnTo>
                  <a:pt x="19050" y="2401517"/>
                </a:lnTo>
                <a:lnTo>
                  <a:pt x="26465" y="2400020"/>
                </a:lnTo>
                <a:lnTo>
                  <a:pt x="32520" y="2395938"/>
                </a:lnTo>
                <a:lnTo>
                  <a:pt x="36603" y="2389882"/>
                </a:lnTo>
                <a:lnTo>
                  <a:pt x="38100" y="2382429"/>
                </a:lnTo>
                <a:lnTo>
                  <a:pt x="36603" y="2375014"/>
                </a:lnTo>
                <a:lnTo>
                  <a:pt x="32520" y="2368959"/>
                </a:lnTo>
                <a:lnTo>
                  <a:pt x="26465" y="2364876"/>
                </a:lnTo>
                <a:lnTo>
                  <a:pt x="19050" y="2363379"/>
                </a:lnTo>
                <a:close/>
              </a:path>
              <a:path w="38100" h="4536440">
                <a:moveTo>
                  <a:pt x="19050" y="2439617"/>
                </a:moveTo>
                <a:lnTo>
                  <a:pt x="11635" y="2441115"/>
                </a:lnTo>
                <a:lnTo>
                  <a:pt x="5579" y="2445197"/>
                </a:lnTo>
                <a:lnTo>
                  <a:pt x="1497" y="2451252"/>
                </a:lnTo>
                <a:lnTo>
                  <a:pt x="0" y="2458706"/>
                </a:lnTo>
                <a:lnTo>
                  <a:pt x="1497" y="2466121"/>
                </a:lnTo>
                <a:lnTo>
                  <a:pt x="5579" y="2472176"/>
                </a:lnTo>
                <a:lnTo>
                  <a:pt x="11635" y="2476258"/>
                </a:lnTo>
                <a:lnTo>
                  <a:pt x="19050" y="2477756"/>
                </a:lnTo>
                <a:lnTo>
                  <a:pt x="26465" y="2476258"/>
                </a:lnTo>
                <a:lnTo>
                  <a:pt x="32520" y="2472176"/>
                </a:lnTo>
                <a:lnTo>
                  <a:pt x="36603" y="2466121"/>
                </a:lnTo>
                <a:lnTo>
                  <a:pt x="38100" y="2458667"/>
                </a:lnTo>
                <a:lnTo>
                  <a:pt x="36603" y="2451252"/>
                </a:lnTo>
                <a:lnTo>
                  <a:pt x="32520" y="2445197"/>
                </a:lnTo>
                <a:lnTo>
                  <a:pt x="26465" y="2441115"/>
                </a:lnTo>
                <a:lnTo>
                  <a:pt x="19050" y="2439617"/>
                </a:lnTo>
                <a:close/>
              </a:path>
              <a:path w="38100" h="4536440">
                <a:moveTo>
                  <a:pt x="19050" y="2515856"/>
                </a:moveTo>
                <a:lnTo>
                  <a:pt x="11635" y="2517353"/>
                </a:lnTo>
                <a:lnTo>
                  <a:pt x="5579" y="2521435"/>
                </a:lnTo>
                <a:lnTo>
                  <a:pt x="1497" y="2527491"/>
                </a:lnTo>
                <a:lnTo>
                  <a:pt x="0" y="2534944"/>
                </a:lnTo>
                <a:lnTo>
                  <a:pt x="1497" y="2542359"/>
                </a:lnTo>
                <a:lnTo>
                  <a:pt x="5579" y="2548414"/>
                </a:lnTo>
                <a:lnTo>
                  <a:pt x="11635" y="2552497"/>
                </a:lnTo>
                <a:lnTo>
                  <a:pt x="19050" y="2553994"/>
                </a:lnTo>
                <a:lnTo>
                  <a:pt x="26465" y="2552497"/>
                </a:lnTo>
                <a:lnTo>
                  <a:pt x="32520" y="2548414"/>
                </a:lnTo>
                <a:lnTo>
                  <a:pt x="36603" y="2542359"/>
                </a:lnTo>
                <a:lnTo>
                  <a:pt x="38100" y="2534906"/>
                </a:lnTo>
                <a:lnTo>
                  <a:pt x="36603" y="2527491"/>
                </a:lnTo>
                <a:lnTo>
                  <a:pt x="32520" y="2521435"/>
                </a:lnTo>
                <a:lnTo>
                  <a:pt x="26465" y="2517353"/>
                </a:lnTo>
                <a:lnTo>
                  <a:pt x="19050" y="2515856"/>
                </a:lnTo>
                <a:close/>
              </a:path>
              <a:path w="38100" h="4536440">
                <a:moveTo>
                  <a:pt x="19050" y="2592094"/>
                </a:moveTo>
                <a:lnTo>
                  <a:pt x="11635" y="2593591"/>
                </a:lnTo>
                <a:lnTo>
                  <a:pt x="5579" y="2597673"/>
                </a:lnTo>
                <a:lnTo>
                  <a:pt x="1497" y="2603729"/>
                </a:lnTo>
                <a:lnTo>
                  <a:pt x="0" y="2611182"/>
                </a:lnTo>
                <a:lnTo>
                  <a:pt x="1497" y="2618597"/>
                </a:lnTo>
                <a:lnTo>
                  <a:pt x="5579" y="2624652"/>
                </a:lnTo>
                <a:lnTo>
                  <a:pt x="11635" y="2628735"/>
                </a:lnTo>
                <a:lnTo>
                  <a:pt x="19050" y="2630232"/>
                </a:lnTo>
                <a:lnTo>
                  <a:pt x="26465" y="2628735"/>
                </a:lnTo>
                <a:lnTo>
                  <a:pt x="32520" y="2624652"/>
                </a:lnTo>
                <a:lnTo>
                  <a:pt x="36603" y="2618597"/>
                </a:lnTo>
                <a:lnTo>
                  <a:pt x="38100" y="2611144"/>
                </a:lnTo>
                <a:lnTo>
                  <a:pt x="36603" y="2603729"/>
                </a:lnTo>
                <a:lnTo>
                  <a:pt x="32520" y="2597673"/>
                </a:lnTo>
                <a:lnTo>
                  <a:pt x="26465" y="2593591"/>
                </a:lnTo>
                <a:lnTo>
                  <a:pt x="19050" y="2592094"/>
                </a:lnTo>
                <a:close/>
              </a:path>
              <a:path w="38100" h="4536440">
                <a:moveTo>
                  <a:pt x="19050" y="2668332"/>
                </a:moveTo>
                <a:lnTo>
                  <a:pt x="11635" y="2669829"/>
                </a:lnTo>
                <a:lnTo>
                  <a:pt x="5579" y="2673911"/>
                </a:lnTo>
                <a:lnTo>
                  <a:pt x="1497" y="2679967"/>
                </a:lnTo>
                <a:lnTo>
                  <a:pt x="0" y="2687420"/>
                </a:lnTo>
                <a:lnTo>
                  <a:pt x="1497" y="2694835"/>
                </a:lnTo>
                <a:lnTo>
                  <a:pt x="5579" y="2700890"/>
                </a:lnTo>
                <a:lnTo>
                  <a:pt x="11635" y="2704973"/>
                </a:lnTo>
                <a:lnTo>
                  <a:pt x="19050" y="2706470"/>
                </a:lnTo>
                <a:lnTo>
                  <a:pt x="26465" y="2704973"/>
                </a:lnTo>
                <a:lnTo>
                  <a:pt x="32520" y="2700890"/>
                </a:lnTo>
                <a:lnTo>
                  <a:pt x="36603" y="2694835"/>
                </a:lnTo>
                <a:lnTo>
                  <a:pt x="38100" y="2687382"/>
                </a:lnTo>
                <a:lnTo>
                  <a:pt x="36603" y="2679967"/>
                </a:lnTo>
                <a:lnTo>
                  <a:pt x="32520" y="2673911"/>
                </a:lnTo>
                <a:lnTo>
                  <a:pt x="26465" y="2669829"/>
                </a:lnTo>
                <a:lnTo>
                  <a:pt x="19050" y="2668332"/>
                </a:lnTo>
                <a:close/>
              </a:path>
              <a:path w="38100" h="4536440">
                <a:moveTo>
                  <a:pt x="19050" y="2744570"/>
                </a:moveTo>
                <a:lnTo>
                  <a:pt x="11635" y="2746067"/>
                </a:lnTo>
                <a:lnTo>
                  <a:pt x="5579" y="2750150"/>
                </a:lnTo>
                <a:lnTo>
                  <a:pt x="1497" y="2756205"/>
                </a:lnTo>
                <a:lnTo>
                  <a:pt x="0" y="2763658"/>
                </a:lnTo>
                <a:lnTo>
                  <a:pt x="1497" y="2771073"/>
                </a:lnTo>
                <a:lnTo>
                  <a:pt x="5579" y="2777128"/>
                </a:lnTo>
                <a:lnTo>
                  <a:pt x="11635" y="2781211"/>
                </a:lnTo>
                <a:lnTo>
                  <a:pt x="19050" y="2782708"/>
                </a:lnTo>
                <a:lnTo>
                  <a:pt x="26465" y="2781211"/>
                </a:lnTo>
                <a:lnTo>
                  <a:pt x="32520" y="2777128"/>
                </a:lnTo>
                <a:lnTo>
                  <a:pt x="36603" y="2771073"/>
                </a:lnTo>
                <a:lnTo>
                  <a:pt x="38100" y="2763620"/>
                </a:lnTo>
                <a:lnTo>
                  <a:pt x="36603" y="2756205"/>
                </a:lnTo>
                <a:lnTo>
                  <a:pt x="32520" y="2750150"/>
                </a:lnTo>
                <a:lnTo>
                  <a:pt x="26465" y="2746067"/>
                </a:lnTo>
                <a:lnTo>
                  <a:pt x="19050" y="2744570"/>
                </a:lnTo>
                <a:close/>
              </a:path>
              <a:path w="38100" h="4536440">
                <a:moveTo>
                  <a:pt x="19050" y="2820808"/>
                </a:moveTo>
                <a:lnTo>
                  <a:pt x="11635" y="2822305"/>
                </a:lnTo>
                <a:lnTo>
                  <a:pt x="5580" y="2826388"/>
                </a:lnTo>
                <a:lnTo>
                  <a:pt x="1498" y="2832443"/>
                </a:lnTo>
                <a:lnTo>
                  <a:pt x="1" y="2839896"/>
                </a:lnTo>
                <a:lnTo>
                  <a:pt x="1498" y="2847311"/>
                </a:lnTo>
                <a:lnTo>
                  <a:pt x="5580" y="2853366"/>
                </a:lnTo>
                <a:lnTo>
                  <a:pt x="11635" y="2857449"/>
                </a:lnTo>
                <a:lnTo>
                  <a:pt x="19051" y="2858946"/>
                </a:lnTo>
                <a:lnTo>
                  <a:pt x="26466" y="2857449"/>
                </a:lnTo>
                <a:lnTo>
                  <a:pt x="32521" y="2853366"/>
                </a:lnTo>
                <a:lnTo>
                  <a:pt x="36604" y="2847311"/>
                </a:lnTo>
                <a:lnTo>
                  <a:pt x="38101" y="2839858"/>
                </a:lnTo>
                <a:lnTo>
                  <a:pt x="36604" y="2832443"/>
                </a:lnTo>
                <a:lnTo>
                  <a:pt x="32521" y="2826388"/>
                </a:lnTo>
                <a:lnTo>
                  <a:pt x="26465" y="2822305"/>
                </a:lnTo>
                <a:lnTo>
                  <a:pt x="19050" y="2820808"/>
                </a:lnTo>
                <a:close/>
              </a:path>
              <a:path w="38100" h="4536440">
                <a:moveTo>
                  <a:pt x="19051" y="2897046"/>
                </a:moveTo>
                <a:lnTo>
                  <a:pt x="11635" y="2898543"/>
                </a:lnTo>
                <a:lnTo>
                  <a:pt x="5580" y="2902625"/>
                </a:lnTo>
                <a:lnTo>
                  <a:pt x="1498" y="2908681"/>
                </a:lnTo>
                <a:lnTo>
                  <a:pt x="1" y="2916134"/>
                </a:lnTo>
                <a:lnTo>
                  <a:pt x="1498" y="2923549"/>
                </a:lnTo>
                <a:lnTo>
                  <a:pt x="5580" y="2929604"/>
                </a:lnTo>
                <a:lnTo>
                  <a:pt x="11635" y="2933687"/>
                </a:lnTo>
                <a:lnTo>
                  <a:pt x="19051" y="2935184"/>
                </a:lnTo>
                <a:lnTo>
                  <a:pt x="26466" y="2933687"/>
                </a:lnTo>
                <a:lnTo>
                  <a:pt x="32521" y="2929604"/>
                </a:lnTo>
                <a:lnTo>
                  <a:pt x="36604" y="2923549"/>
                </a:lnTo>
                <a:lnTo>
                  <a:pt x="38101" y="2916096"/>
                </a:lnTo>
                <a:lnTo>
                  <a:pt x="36604" y="2908681"/>
                </a:lnTo>
                <a:lnTo>
                  <a:pt x="32521" y="2902625"/>
                </a:lnTo>
                <a:lnTo>
                  <a:pt x="26466" y="2898543"/>
                </a:lnTo>
                <a:lnTo>
                  <a:pt x="19051" y="2897046"/>
                </a:lnTo>
                <a:close/>
              </a:path>
              <a:path w="38100" h="4536440">
                <a:moveTo>
                  <a:pt x="19051" y="2973284"/>
                </a:moveTo>
                <a:lnTo>
                  <a:pt x="11635" y="2974781"/>
                </a:lnTo>
                <a:lnTo>
                  <a:pt x="5580" y="2978863"/>
                </a:lnTo>
                <a:lnTo>
                  <a:pt x="1498" y="2984919"/>
                </a:lnTo>
                <a:lnTo>
                  <a:pt x="1" y="2992372"/>
                </a:lnTo>
                <a:lnTo>
                  <a:pt x="1498" y="2999787"/>
                </a:lnTo>
                <a:lnTo>
                  <a:pt x="5580" y="3005842"/>
                </a:lnTo>
                <a:lnTo>
                  <a:pt x="11635" y="3009925"/>
                </a:lnTo>
                <a:lnTo>
                  <a:pt x="19051" y="3011422"/>
                </a:lnTo>
                <a:lnTo>
                  <a:pt x="26466" y="3009925"/>
                </a:lnTo>
                <a:lnTo>
                  <a:pt x="32521" y="3005842"/>
                </a:lnTo>
                <a:lnTo>
                  <a:pt x="36604" y="2999787"/>
                </a:lnTo>
                <a:lnTo>
                  <a:pt x="38101" y="2992334"/>
                </a:lnTo>
                <a:lnTo>
                  <a:pt x="36604" y="2984919"/>
                </a:lnTo>
                <a:lnTo>
                  <a:pt x="32521" y="2978863"/>
                </a:lnTo>
                <a:lnTo>
                  <a:pt x="26466" y="2974781"/>
                </a:lnTo>
                <a:lnTo>
                  <a:pt x="19051" y="2973284"/>
                </a:lnTo>
                <a:close/>
              </a:path>
              <a:path w="38100" h="4536440">
                <a:moveTo>
                  <a:pt x="19051" y="3049522"/>
                </a:moveTo>
                <a:lnTo>
                  <a:pt x="11635" y="3051019"/>
                </a:lnTo>
                <a:lnTo>
                  <a:pt x="5580" y="3055101"/>
                </a:lnTo>
                <a:lnTo>
                  <a:pt x="1498" y="3061157"/>
                </a:lnTo>
                <a:lnTo>
                  <a:pt x="1" y="3068609"/>
                </a:lnTo>
                <a:lnTo>
                  <a:pt x="1498" y="3076025"/>
                </a:lnTo>
                <a:lnTo>
                  <a:pt x="5580" y="3082080"/>
                </a:lnTo>
                <a:lnTo>
                  <a:pt x="11635" y="3086162"/>
                </a:lnTo>
                <a:lnTo>
                  <a:pt x="19051" y="3087659"/>
                </a:lnTo>
                <a:lnTo>
                  <a:pt x="26466" y="3086162"/>
                </a:lnTo>
                <a:lnTo>
                  <a:pt x="32521" y="3082080"/>
                </a:lnTo>
                <a:lnTo>
                  <a:pt x="36604" y="3076025"/>
                </a:lnTo>
                <a:lnTo>
                  <a:pt x="38101" y="3068572"/>
                </a:lnTo>
                <a:lnTo>
                  <a:pt x="36604" y="3061157"/>
                </a:lnTo>
                <a:lnTo>
                  <a:pt x="32521" y="3055101"/>
                </a:lnTo>
                <a:lnTo>
                  <a:pt x="26466" y="3051019"/>
                </a:lnTo>
                <a:lnTo>
                  <a:pt x="19051" y="3049522"/>
                </a:lnTo>
                <a:close/>
              </a:path>
              <a:path w="38100" h="4536440">
                <a:moveTo>
                  <a:pt x="19051" y="3125759"/>
                </a:moveTo>
                <a:lnTo>
                  <a:pt x="11635" y="3127256"/>
                </a:lnTo>
                <a:lnTo>
                  <a:pt x="5580" y="3131339"/>
                </a:lnTo>
                <a:lnTo>
                  <a:pt x="1498" y="3137394"/>
                </a:lnTo>
                <a:lnTo>
                  <a:pt x="1" y="3144847"/>
                </a:lnTo>
                <a:lnTo>
                  <a:pt x="1498" y="3152263"/>
                </a:lnTo>
                <a:lnTo>
                  <a:pt x="5580" y="3158318"/>
                </a:lnTo>
                <a:lnTo>
                  <a:pt x="11635" y="3162400"/>
                </a:lnTo>
                <a:lnTo>
                  <a:pt x="19051" y="3163897"/>
                </a:lnTo>
                <a:lnTo>
                  <a:pt x="26466" y="3162400"/>
                </a:lnTo>
                <a:lnTo>
                  <a:pt x="32521" y="3158318"/>
                </a:lnTo>
                <a:lnTo>
                  <a:pt x="36604" y="3152263"/>
                </a:lnTo>
                <a:lnTo>
                  <a:pt x="38101" y="3144809"/>
                </a:lnTo>
                <a:lnTo>
                  <a:pt x="36604" y="3137394"/>
                </a:lnTo>
                <a:lnTo>
                  <a:pt x="32521" y="3131339"/>
                </a:lnTo>
                <a:lnTo>
                  <a:pt x="26466" y="3127256"/>
                </a:lnTo>
                <a:lnTo>
                  <a:pt x="19051" y="3125759"/>
                </a:lnTo>
                <a:close/>
              </a:path>
              <a:path w="38100" h="4536440">
                <a:moveTo>
                  <a:pt x="19051" y="3201997"/>
                </a:moveTo>
                <a:lnTo>
                  <a:pt x="11635" y="3203494"/>
                </a:lnTo>
                <a:lnTo>
                  <a:pt x="5580" y="3207577"/>
                </a:lnTo>
                <a:lnTo>
                  <a:pt x="1498" y="3213632"/>
                </a:lnTo>
                <a:lnTo>
                  <a:pt x="1" y="3221085"/>
                </a:lnTo>
                <a:lnTo>
                  <a:pt x="1498" y="3228501"/>
                </a:lnTo>
                <a:lnTo>
                  <a:pt x="5580" y="3234556"/>
                </a:lnTo>
                <a:lnTo>
                  <a:pt x="11635" y="3238638"/>
                </a:lnTo>
                <a:lnTo>
                  <a:pt x="19051" y="3240135"/>
                </a:lnTo>
                <a:lnTo>
                  <a:pt x="26466" y="3238638"/>
                </a:lnTo>
                <a:lnTo>
                  <a:pt x="32521" y="3234556"/>
                </a:lnTo>
                <a:lnTo>
                  <a:pt x="36604" y="3228501"/>
                </a:lnTo>
                <a:lnTo>
                  <a:pt x="38101" y="3221047"/>
                </a:lnTo>
                <a:lnTo>
                  <a:pt x="36604" y="3213632"/>
                </a:lnTo>
                <a:lnTo>
                  <a:pt x="32521" y="3207577"/>
                </a:lnTo>
                <a:lnTo>
                  <a:pt x="26466" y="3203494"/>
                </a:lnTo>
                <a:lnTo>
                  <a:pt x="19051" y="3201997"/>
                </a:lnTo>
                <a:close/>
              </a:path>
              <a:path w="38100" h="4536440">
                <a:moveTo>
                  <a:pt x="19051" y="3278235"/>
                </a:moveTo>
                <a:lnTo>
                  <a:pt x="11635" y="3279732"/>
                </a:lnTo>
                <a:lnTo>
                  <a:pt x="5580" y="3283815"/>
                </a:lnTo>
                <a:lnTo>
                  <a:pt x="1498" y="3289870"/>
                </a:lnTo>
                <a:lnTo>
                  <a:pt x="1" y="3297323"/>
                </a:lnTo>
                <a:lnTo>
                  <a:pt x="1498" y="3304738"/>
                </a:lnTo>
                <a:lnTo>
                  <a:pt x="5580" y="3310794"/>
                </a:lnTo>
                <a:lnTo>
                  <a:pt x="11635" y="3314876"/>
                </a:lnTo>
                <a:lnTo>
                  <a:pt x="19051" y="3316373"/>
                </a:lnTo>
                <a:lnTo>
                  <a:pt x="26466" y="3314876"/>
                </a:lnTo>
                <a:lnTo>
                  <a:pt x="32521" y="3310794"/>
                </a:lnTo>
                <a:lnTo>
                  <a:pt x="36604" y="3304738"/>
                </a:lnTo>
                <a:lnTo>
                  <a:pt x="38101" y="3297285"/>
                </a:lnTo>
                <a:lnTo>
                  <a:pt x="36604" y="3289870"/>
                </a:lnTo>
                <a:lnTo>
                  <a:pt x="32521" y="3283815"/>
                </a:lnTo>
                <a:lnTo>
                  <a:pt x="26466" y="3279732"/>
                </a:lnTo>
                <a:lnTo>
                  <a:pt x="19051" y="3278235"/>
                </a:lnTo>
                <a:close/>
              </a:path>
              <a:path w="38100" h="4536440">
                <a:moveTo>
                  <a:pt x="19051" y="3354473"/>
                </a:moveTo>
                <a:lnTo>
                  <a:pt x="11635" y="3355970"/>
                </a:lnTo>
                <a:lnTo>
                  <a:pt x="5580" y="3360053"/>
                </a:lnTo>
                <a:lnTo>
                  <a:pt x="1498" y="3366108"/>
                </a:lnTo>
                <a:lnTo>
                  <a:pt x="1" y="3373561"/>
                </a:lnTo>
                <a:lnTo>
                  <a:pt x="1498" y="3380976"/>
                </a:lnTo>
                <a:lnTo>
                  <a:pt x="5580" y="3387032"/>
                </a:lnTo>
                <a:lnTo>
                  <a:pt x="11635" y="3391114"/>
                </a:lnTo>
                <a:lnTo>
                  <a:pt x="19051" y="3392611"/>
                </a:lnTo>
                <a:lnTo>
                  <a:pt x="26466" y="3391114"/>
                </a:lnTo>
                <a:lnTo>
                  <a:pt x="32521" y="3387032"/>
                </a:lnTo>
                <a:lnTo>
                  <a:pt x="36604" y="3380976"/>
                </a:lnTo>
                <a:lnTo>
                  <a:pt x="38101" y="3373523"/>
                </a:lnTo>
                <a:lnTo>
                  <a:pt x="36604" y="3366108"/>
                </a:lnTo>
                <a:lnTo>
                  <a:pt x="32521" y="3360053"/>
                </a:lnTo>
                <a:lnTo>
                  <a:pt x="26466" y="3355970"/>
                </a:lnTo>
                <a:lnTo>
                  <a:pt x="19051" y="3354473"/>
                </a:lnTo>
                <a:close/>
              </a:path>
              <a:path w="38100" h="4536440">
                <a:moveTo>
                  <a:pt x="19051" y="3430711"/>
                </a:moveTo>
                <a:lnTo>
                  <a:pt x="11635" y="3432209"/>
                </a:lnTo>
                <a:lnTo>
                  <a:pt x="5580" y="3436291"/>
                </a:lnTo>
                <a:lnTo>
                  <a:pt x="1498" y="3442346"/>
                </a:lnTo>
                <a:lnTo>
                  <a:pt x="1" y="3449800"/>
                </a:lnTo>
                <a:lnTo>
                  <a:pt x="1498" y="3457215"/>
                </a:lnTo>
                <a:lnTo>
                  <a:pt x="5580" y="3463270"/>
                </a:lnTo>
                <a:lnTo>
                  <a:pt x="11635" y="3467352"/>
                </a:lnTo>
                <a:lnTo>
                  <a:pt x="19051" y="3468850"/>
                </a:lnTo>
                <a:lnTo>
                  <a:pt x="26466" y="3467352"/>
                </a:lnTo>
                <a:lnTo>
                  <a:pt x="32521" y="3463270"/>
                </a:lnTo>
                <a:lnTo>
                  <a:pt x="36604" y="3457215"/>
                </a:lnTo>
                <a:lnTo>
                  <a:pt x="38101" y="3449761"/>
                </a:lnTo>
                <a:lnTo>
                  <a:pt x="36604" y="3442346"/>
                </a:lnTo>
                <a:lnTo>
                  <a:pt x="32521" y="3436291"/>
                </a:lnTo>
                <a:lnTo>
                  <a:pt x="26466" y="3432209"/>
                </a:lnTo>
                <a:lnTo>
                  <a:pt x="19051" y="3430711"/>
                </a:lnTo>
                <a:close/>
              </a:path>
              <a:path w="38100" h="4536440">
                <a:moveTo>
                  <a:pt x="19051" y="3506950"/>
                </a:moveTo>
                <a:lnTo>
                  <a:pt x="11635" y="3508447"/>
                </a:lnTo>
                <a:lnTo>
                  <a:pt x="5580" y="3512529"/>
                </a:lnTo>
                <a:lnTo>
                  <a:pt x="1498" y="3518585"/>
                </a:lnTo>
                <a:lnTo>
                  <a:pt x="1" y="3526038"/>
                </a:lnTo>
                <a:lnTo>
                  <a:pt x="1498" y="3533453"/>
                </a:lnTo>
                <a:lnTo>
                  <a:pt x="5580" y="3539508"/>
                </a:lnTo>
                <a:lnTo>
                  <a:pt x="11635" y="3543591"/>
                </a:lnTo>
                <a:lnTo>
                  <a:pt x="19051" y="3545088"/>
                </a:lnTo>
                <a:lnTo>
                  <a:pt x="26466" y="3543591"/>
                </a:lnTo>
                <a:lnTo>
                  <a:pt x="32521" y="3539508"/>
                </a:lnTo>
                <a:lnTo>
                  <a:pt x="36604" y="3533453"/>
                </a:lnTo>
                <a:lnTo>
                  <a:pt x="38101" y="3526000"/>
                </a:lnTo>
                <a:lnTo>
                  <a:pt x="36604" y="3518585"/>
                </a:lnTo>
                <a:lnTo>
                  <a:pt x="32521" y="3512529"/>
                </a:lnTo>
                <a:lnTo>
                  <a:pt x="26466" y="3508447"/>
                </a:lnTo>
                <a:lnTo>
                  <a:pt x="19051" y="3506950"/>
                </a:lnTo>
                <a:close/>
              </a:path>
              <a:path w="38100" h="4536440">
                <a:moveTo>
                  <a:pt x="19051" y="3583188"/>
                </a:moveTo>
                <a:lnTo>
                  <a:pt x="11635" y="3584685"/>
                </a:lnTo>
                <a:lnTo>
                  <a:pt x="5580" y="3588767"/>
                </a:lnTo>
                <a:lnTo>
                  <a:pt x="1498" y="3594823"/>
                </a:lnTo>
                <a:lnTo>
                  <a:pt x="1" y="3602276"/>
                </a:lnTo>
                <a:lnTo>
                  <a:pt x="1498" y="3609691"/>
                </a:lnTo>
                <a:lnTo>
                  <a:pt x="5580" y="3615746"/>
                </a:lnTo>
                <a:lnTo>
                  <a:pt x="11635" y="3619829"/>
                </a:lnTo>
                <a:lnTo>
                  <a:pt x="19051" y="3621326"/>
                </a:lnTo>
                <a:lnTo>
                  <a:pt x="26466" y="3619829"/>
                </a:lnTo>
                <a:lnTo>
                  <a:pt x="32521" y="3615746"/>
                </a:lnTo>
                <a:lnTo>
                  <a:pt x="36604" y="3609691"/>
                </a:lnTo>
                <a:lnTo>
                  <a:pt x="38101" y="3602238"/>
                </a:lnTo>
                <a:lnTo>
                  <a:pt x="36604" y="3594823"/>
                </a:lnTo>
                <a:lnTo>
                  <a:pt x="32521" y="3588767"/>
                </a:lnTo>
                <a:lnTo>
                  <a:pt x="26466" y="3584685"/>
                </a:lnTo>
                <a:lnTo>
                  <a:pt x="19051" y="3583188"/>
                </a:lnTo>
                <a:close/>
              </a:path>
              <a:path w="38100" h="4536440">
                <a:moveTo>
                  <a:pt x="19051" y="3659426"/>
                </a:moveTo>
                <a:lnTo>
                  <a:pt x="11635" y="3660923"/>
                </a:lnTo>
                <a:lnTo>
                  <a:pt x="5580" y="3665006"/>
                </a:lnTo>
                <a:lnTo>
                  <a:pt x="1498" y="3671061"/>
                </a:lnTo>
                <a:lnTo>
                  <a:pt x="1" y="3678514"/>
                </a:lnTo>
                <a:lnTo>
                  <a:pt x="1498" y="3685929"/>
                </a:lnTo>
                <a:lnTo>
                  <a:pt x="5580" y="3691984"/>
                </a:lnTo>
                <a:lnTo>
                  <a:pt x="11635" y="3696067"/>
                </a:lnTo>
                <a:lnTo>
                  <a:pt x="19051" y="3697564"/>
                </a:lnTo>
                <a:lnTo>
                  <a:pt x="26466" y="3696067"/>
                </a:lnTo>
                <a:lnTo>
                  <a:pt x="32521" y="3691984"/>
                </a:lnTo>
                <a:lnTo>
                  <a:pt x="36604" y="3685929"/>
                </a:lnTo>
                <a:lnTo>
                  <a:pt x="38101" y="3678476"/>
                </a:lnTo>
                <a:lnTo>
                  <a:pt x="36604" y="3671061"/>
                </a:lnTo>
                <a:lnTo>
                  <a:pt x="32521" y="3665006"/>
                </a:lnTo>
                <a:lnTo>
                  <a:pt x="26466" y="3660923"/>
                </a:lnTo>
                <a:lnTo>
                  <a:pt x="19051" y="3659426"/>
                </a:lnTo>
                <a:close/>
              </a:path>
              <a:path w="38100" h="4536440">
                <a:moveTo>
                  <a:pt x="19051" y="3735664"/>
                </a:moveTo>
                <a:lnTo>
                  <a:pt x="11635" y="3737161"/>
                </a:lnTo>
                <a:lnTo>
                  <a:pt x="5580" y="3741244"/>
                </a:lnTo>
                <a:lnTo>
                  <a:pt x="1498" y="3747299"/>
                </a:lnTo>
                <a:lnTo>
                  <a:pt x="1" y="3754752"/>
                </a:lnTo>
                <a:lnTo>
                  <a:pt x="1498" y="3762167"/>
                </a:lnTo>
                <a:lnTo>
                  <a:pt x="5580" y="3768222"/>
                </a:lnTo>
                <a:lnTo>
                  <a:pt x="11635" y="3772305"/>
                </a:lnTo>
                <a:lnTo>
                  <a:pt x="19051" y="3773802"/>
                </a:lnTo>
                <a:lnTo>
                  <a:pt x="26466" y="3772305"/>
                </a:lnTo>
                <a:lnTo>
                  <a:pt x="32521" y="3768222"/>
                </a:lnTo>
                <a:lnTo>
                  <a:pt x="36604" y="3762167"/>
                </a:lnTo>
                <a:lnTo>
                  <a:pt x="38101" y="3754714"/>
                </a:lnTo>
                <a:lnTo>
                  <a:pt x="36604" y="3747299"/>
                </a:lnTo>
                <a:lnTo>
                  <a:pt x="32521" y="3741244"/>
                </a:lnTo>
                <a:lnTo>
                  <a:pt x="26466" y="3737161"/>
                </a:lnTo>
                <a:lnTo>
                  <a:pt x="19051" y="3735664"/>
                </a:lnTo>
                <a:close/>
              </a:path>
              <a:path w="38100" h="4536440">
                <a:moveTo>
                  <a:pt x="19051" y="3811902"/>
                </a:moveTo>
                <a:lnTo>
                  <a:pt x="11635" y="3813399"/>
                </a:lnTo>
                <a:lnTo>
                  <a:pt x="5580" y="3817481"/>
                </a:lnTo>
                <a:lnTo>
                  <a:pt x="1498" y="3823536"/>
                </a:lnTo>
                <a:lnTo>
                  <a:pt x="1" y="3830990"/>
                </a:lnTo>
                <a:lnTo>
                  <a:pt x="1498" y="3838405"/>
                </a:lnTo>
                <a:lnTo>
                  <a:pt x="5580" y="3844460"/>
                </a:lnTo>
                <a:lnTo>
                  <a:pt x="11635" y="3848543"/>
                </a:lnTo>
                <a:lnTo>
                  <a:pt x="19051" y="3850040"/>
                </a:lnTo>
                <a:lnTo>
                  <a:pt x="26466" y="3848543"/>
                </a:lnTo>
                <a:lnTo>
                  <a:pt x="32521" y="3844460"/>
                </a:lnTo>
                <a:lnTo>
                  <a:pt x="36604" y="3838405"/>
                </a:lnTo>
                <a:lnTo>
                  <a:pt x="38101" y="3830952"/>
                </a:lnTo>
                <a:lnTo>
                  <a:pt x="36604" y="3823536"/>
                </a:lnTo>
                <a:lnTo>
                  <a:pt x="32521" y="3817481"/>
                </a:lnTo>
                <a:lnTo>
                  <a:pt x="26466" y="3813399"/>
                </a:lnTo>
                <a:lnTo>
                  <a:pt x="19051" y="3811902"/>
                </a:lnTo>
                <a:close/>
              </a:path>
              <a:path w="38100" h="4536440">
                <a:moveTo>
                  <a:pt x="19051" y="3888140"/>
                </a:moveTo>
                <a:lnTo>
                  <a:pt x="11635" y="3889637"/>
                </a:lnTo>
                <a:lnTo>
                  <a:pt x="5580" y="3893719"/>
                </a:lnTo>
                <a:lnTo>
                  <a:pt x="1498" y="3899775"/>
                </a:lnTo>
                <a:lnTo>
                  <a:pt x="1" y="3907228"/>
                </a:lnTo>
                <a:lnTo>
                  <a:pt x="1498" y="3914643"/>
                </a:lnTo>
                <a:lnTo>
                  <a:pt x="5580" y="3920698"/>
                </a:lnTo>
                <a:lnTo>
                  <a:pt x="11635" y="3924781"/>
                </a:lnTo>
                <a:lnTo>
                  <a:pt x="19051" y="3926278"/>
                </a:lnTo>
                <a:lnTo>
                  <a:pt x="26466" y="3924781"/>
                </a:lnTo>
                <a:lnTo>
                  <a:pt x="32521" y="3920698"/>
                </a:lnTo>
                <a:lnTo>
                  <a:pt x="36604" y="3914643"/>
                </a:lnTo>
                <a:lnTo>
                  <a:pt x="38101" y="3907190"/>
                </a:lnTo>
                <a:lnTo>
                  <a:pt x="36604" y="3899775"/>
                </a:lnTo>
                <a:lnTo>
                  <a:pt x="32521" y="3893719"/>
                </a:lnTo>
                <a:lnTo>
                  <a:pt x="26466" y="3889637"/>
                </a:lnTo>
                <a:lnTo>
                  <a:pt x="19051" y="3888140"/>
                </a:lnTo>
                <a:close/>
              </a:path>
              <a:path w="38100" h="4536440">
                <a:moveTo>
                  <a:pt x="19051" y="3964378"/>
                </a:moveTo>
                <a:lnTo>
                  <a:pt x="11635" y="3965875"/>
                </a:lnTo>
                <a:lnTo>
                  <a:pt x="5580" y="3969957"/>
                </a:lnTo>
                <a:lnTo>
                  <a:pt x="1498" y="3976013"/>
                </a:lnTo>
                <a:lnTo>
                  <a:pt x="1" y="3983465"/>
                </a:lnTo>
                <a:lnTo>
                  <a:pt x="1498" y="3990881"/>
                </a:lnTo>
                <a:lnTo>
                  <a:pt x="5580" y="3996936"/>
                </a:lnTo>
                <a:lnTo>
                  <a:pt x="11635" y="4001018"/>
                </a:lnTo>
                <a:lnTo>
                  <a:pt x="19051" y="4002515"/>
                </a:lnTo>
                <a:lnTo>
                  <a:pt x="26466" y="4001018"/>
                </a:lnTo>
                <a:lnTo>
                  <a:pt x="32521" y="3996936"/>
                </a:lnTo>
                <a:lnTo>
                  <a:pt x="36604" y="3990881"/>
                </a:lnTo>
                <a:lnTo>
                  <a:pt x="38101" y="3983428"/>
                </a:lnTo>
                <a:lnTo>
                  <a:pt x="36604" y="3976013"/>
                </a:lnTo>
                <a:lnTo>
                  <a:pt x="32521" y="3969957"/>
                </a:lnTo>
                <a:lnTo>
                  <a:pt x="26466" y="3965875"/>
                </a:lnTo>
                <a:lnTo>
                  <a:pt x="19051" y="3964378"/>
                </a:lnTo>
                <a:close/>
              </a:path>
              <a:path w="38100" h="4536440">
                <a:moveTo>
                  <a:pt x="19051" y="4040615"/>
                </a:moveTo>
                <a:lnTo>
                  <a:pt x="11635" y="4042112"/>
                </a:lnTo>
                <a:lnTo>
                  <a:pt x="5580" y="4046195"/>
                </a:lnTo>
                <a:lnTo>
                  <a:pt x="1498" y="4052250"/>
                </a:lnTo>
                <a:lnTo>
                  <a:pt x="1" y="4059703"/>
                </a:lnTo>
                <a:lnTo>
                  <a:pt x="1498" y="4067119"/>
                </a:lnTo>
                <a:lnTo>
                  <a:pt x="5580" y="4073174"/>
                </a:lnTo>
                <a:lnTo>
                  <a:pt x="11635" y="4077256"/>
                </a:lnTo>
                <a:lnTo>
                  <a:pt x="19051" y="4078753"/>
                </a:lnTo>
                <a:lnTo>
                  <a:pt x="26466" y="4077256"/>
                </a:lnTo>
                <a:lnTo>
                  <a:pt x="32521" y="4073174"/>
                </a:lnTo>
                <a:lnTo>
                  <a:pt x="36604" y="4067119"/>
                </a:lnTo>
                <a:lnTo>
                  <a:pt x="38101" y="4059665"/>
                </a:lnTo>
                <a:lnTo>
                  <a:pt x="36604" y="4052250"/>
                </a:lnTo>
                <a:lnTo>
                  <a:pt x="32521" y="4046195"/>
                </a:lnTo>
                <a:lnTo>
                  <a:pt x="26466" y="4042112"/>
                </a:lnTo>
                <a:lnTo>
                  <a:pt x="19051" y="4040615"/>
                </a:lnTo>
                <a:close/>
              </a:path>
              <a:path w="38100" h="4536440">
                <a:moveTo>
                  <a:pt x="19051" y="4116853"/>
                </a:moveTo>
                <a:lnTo>
                  <a:pt x="11635" y="4118350"/>
                </a:lnTo>
                <a:lnTo>
                  <a:pt x="5580" y="4122433"/>
                </a:lnTo>
                <a:lnTo>
                  <a:pt x="1498" y="4128488"/>
                </a:lnTo>
                <a:lnTo>
                  <a:pt x="1" y="4135941"/>
                </a:lnTo>
                <a:lnTo>
                  <a:pt x="1498" y="4143357"/>
                </a:lnTo>
                <a:lnTo>
                  <a:pt x="5580" y="4149412"/>
                </a:lnTo>
                <a:lnTo>
                  <a:pt x="11635" y="4153494"/>
                </a:lnTo>
                <a:lnTo>
                  <a:pt x="19051" y="4154991"/>
                </a:lnTo>
                <a:lnTo>
                  <a:pt x="26466" y="4153494"/>
                </a:lnTo>
                <a:lnTo>
                  <a:pt x="32521" y="4149412"/>
                </a:lnTo>
                <a:lnTo>
                  <a:pt x="36604" y="4143357"/>
                </a:lnTo>
                <a:lnTo>
                  <a:pt x="38101" y="4135903"/>
                </a:lnTo>
                <a:lnTo>
                  <a:pt x="36604" y="4128488"/>
                </a:lnTo>
                <a:lnTo>
                  <a:pt x="32521" y="4122433"/>
                </a:lnTo>
                <a:lnTo>
                  <a:pt x="26466" y="4118350"/>
                </a:lnTo>
                <a:lnTo>
                  <a:pt x="19051" y="4116853"/>
                </a:lnTo>
                <a:close/>
              </a:path>
              <a:path w="38100" h="4536440">
                <a:moveTo>
                  <a:pt x="19051" y="4193091"/>
                </a:moveTo>
                <a:lnTo>
                  <a:pt x="11635" y="4194588"/>
                </a:lnTo>
                <a:lnTo>
                  <a:pt x="5580" y="4198671"/>
                </a:lnTo>
                <a:lnTo>
                  <a:pt x="1498" y="4204726"/>
                </a:lnTo>
                <a:lnTo>
                  <a:pt x="1" y="4212179"/>
                </a:lnTo>
                <a:lnTo>
                  <a:pt x="1498" y="4219595"/>
                </a:lnTo>
                <a:lnTo>
                  <a:pt x="5580" y="4225650"/>
                </a:lnTo>
                <a:lnTo>
                  <a:pt x="11635" y="4229732"/>
                </a:lnTo>
                <a:lnTo>
                  <a:pt x="19051" y="4231229"/>
                </a:lnTo>
                <a:lnTo>
                  <a:pt x="26466" y="4229732"/>
                </a:lnTo>
                <a:lnTo>
                  <a:pt x="32521" y="4225650"/>
                </a:lnTo>
                <a:lnTo>
                  <a:pt x="36604" y="4219595"/>
                </a:lnTo>
                <a:lnTo>
                  <a:pt x="38101" y="4212141"/>
                </a:lnTo>
                <a:lnTo>
                  <a:pt x="36604" y="4204726"/>
                </a:lnTo>
                <a:lnTo>
                  <a:pt x="32521" y="4198671"/>
                </a:lnTo>
                <a:lnTo>
                  <a:pt x="26466" y="4194588"/>
                </a:lnTo>
                <a:lnTo>
                  <a:pt x="19051" y="4193091"/>
                </a:lnTo>
                <a:close/>
              </a:path>
              <a:path w="38100" h="4536440">
                <a:moveTo>
                  <a:pt x="19051" y="4269329"/>
                </a:moveTo>
                <a:lnTo>
                  <a:pt x="11635" y="4270826"/>
                </a:lnTo>
                <a:lnTo>
                  <a:pt x="5580" y="4274909"/>
                </a:lnTo>
                <a:lnTo>
                  <a:pt x="1498" y="4280964"/>
                </a:lnTo>
                <a:lnTo>
                  <a:pt x="1" y="4288417"/>
                </a:lnTo>
                <a:lnTo>
                  <a:pt x="1498" y="4295833"/>
                </a:lnTo>
                <a:lnTo>
                  <a:pt x="5580" y="4301888"/>
                </a:lnTo>
                <a:lnTo>
                  <a:pt x="11635" y="4305970"/>
                </a:lnTo>
                <a:lnTo>
                  <a:pt x="19051" y="4307467"/>
                </a:lnTo>
                <a:lnTo>
                  <a:pt x="26466" y="4305970"/>
                </a:lnTo>
                <a:lnTo>
                  <a:pt x="32521" y="4301888"/>
                </a:lnTo>
                <a:lnTo>
                  <a:pt x="36604" y="4295833"/>
                </a:lnTo>
                <a:lnTo>
                  <a:pt x="38101" y="4288379"/>
                </a:lnTo>
                <a:lnTo>
                  <a:pt x="36604" y="4280964"/>
                </a:lnTo>
                <a:lnTo>
                  <a:pt x="32521" y="4274909"/>
                </a:lnTo>
                <a:lnTo>
                  <a:pt x="26466" y="4270826"/>
                </a:lnTo>
                <a:lnTo>
                  <a:pt x="19051" y="4269329"/>
                </a:lnTo>
                <a:close/>
              </a:path>
              <a:path w="38100" h="4536440">
                <a:moveTo>
                  <a:pt x="19051" y="4345567"/>
                </a:moveTo>
                <a:lnTo>
                  <a:pt x="11635" y="4347064"/>
                </a:lnTo>
                <a:lnTo>
                  <a:pt x="5580" y="4351147"/>
                </a:lnTo>
                <a:lnTo>
                  <a:pt x="1498" y="4357202"/>
                </a:lnTo>
                <a:lnTo>
                  <a:pt x="1" y="4364655"/>
                </a:lnTo>
                <a:lnTo>
                  <a:pt x="1498" y="4372071"/>
                </a:lnTo>
                <a:lnTo>
                  <a:pt x="5580" y="4378126"/>
                </a:lnTo>
                <a:lnTo>
                  <a:pt x="11635" y="4382209"/>
                </a:lnTo>
                <a:lnTo>
                  <a:pt x="19051" y="4383705"/>
                </a:lnTo>
                <a:lnTo>
                  <a:pt x="26466" y="4382209"/>
                </a:lnTo>
                <a:lnTo>
                  <a:pt x="32521" y="4378126"/>
                </a:lnTo>
                <a:lnTo>
                  <a:pt x="36604" y="4372071"/>
                </a:lnTo>
                <a:lnTo>
                  <a:pt x="38101" y="4364617"/>
                </a:lnTo>
                <a:lnTo>
                  <a:pt x="36604" y="4357202"/>
                </a:lnTo>
                <a:lnTo>
                  <a:pt x="32521" y="4351147"/>
                </a:lnTo>
                <a:lnTo>
                  <a:pt x="26466" y="4347064"/>
                </a:lnTo>
                <a:lnTo>
                  <a:pt x="19051" y="4345567"/>
                </a:lnTo>
                <a:close/>
              </a:path>
              <a:path w="38100" h="4536440">
                <a:moveTo>
                  <a:pt x="19051" y="4421805"/>
                </a:moveTo>
                <a:lnTo>
                  <a:pt x="11636" y="4423303"/>
                </a:lnTo>
                <a:lnTo>
                  <a:pt x="5581" y="4427385"/>
                </a:lnTo>
                <a:lnTo>
                  <a:pt x="1498" y="4433441"/>
                </a:lnTo>
                <a:lnTo>
                  <a:pt x="1" y="4440894"/>
                </a:lnTo>
                <a:lnTo>
                  <a:pt x="1498" y="4448309"/>
                </a:lnTo>
                <a:lnTo>
                  <a:pt x="5581" y="4454364"/>
                </a:lnTo>
                <a:lnTo>
                  <a:pt x="11636" y="4458446"/>
                </a:lnTo>
                <a:lnTo>
                  <a:pt x="19051" y="4459944"/>
                </a:lnTo>
                <a:lnTo>
                  <a:pt x="26466" y="4458446"/>
                </a:lnTo>
                <a:lnTo>
                  <a:pt x="32521" y="4454364"/>
                </a:lnTo>
                <a:lnTo>
                  <a:pt x="36604" y="4448309"/>
                </a:lnTo>
                <a:lnTo>
                  <a:pt x="38101" y="4440855"/>
                </a:lnTo>
                <a:lnTo>
                  <a:pt x="36604" y="4433441"/>
                </a:lnTo>
                <a:lnTo>
                  <a:pt x="32521" y="4427385"/>
                </a:lnTo>
                <a:lnTo>
                  <a:pt x="26466" y="4423303"/>
                </a:lnTo>
                <a:lnTo>
                  <a:pt x="19051" y="4421805"/>
                </a:lnTo>
                <a:close/>
              </a:path>
              <a:path w="38100" h="4536440">
                <a:moveTo>
                  <a:pt x="19051" y="4498045"/>
                </a:moveTo>
                <a:lnTo>
                  <a:pt x="11636" y="4499542"/>
                </a:lnTo>
                <a:lnTo>
                  <a:pt x="5581" y="4503624"/>
                </a:lnTo>
                <a:lnTo>
                  <a:pt x="1498" y="4509679"/>
                </a:lnTo>
                <a:lnTo>
                  <a:pt x="1" y="4517132"/>
                </a:lnTo>
                <a:lnTo>
                  <a:pt x="1498" y="4524547"/>
                </a:lnTo>
                <a:lnTo>
                  <a:pt x="5581" y="4530602"/>
                </a:lnTo>
                <a:lnTo>
                  <a:pt x="11636" y="4534685"/>
                </a:lnTo>
                <a:lnTo>
                  <a:pt x="19051" y="4536182"/>
                </a:lnTo>
                <a:lnTo>
                  <a:pt x="26466" y="4534685"/>
                </a:lnTo>
                <a:lnTo>
                  <a:pt x="32521" y="4530602"/>
                </a:lnTo>
                <a:lnTo>
                  <a:pt x="36604" y="4524547"/>
                </a:lnTo>
                <a:lnTo>
                  <a:pt x="38101" y="4517095"/>
                </a:lnTo>
                <a:lnTo>
                  <a:pt x="36604" y="4509679"/>
                </a:lnTo>
                <a:lnTo>
                  <a:pt x="32521" y="4503624"/>
                </a:lnTo>
                <a:lnTo>
                  <a:pt x="26466" y="4499542"/>
                </a:lnTo>
                <a:lnTo>
                  <a:pt x="19051" y="4498045"/>
                </a:lnTo>
                <a:close/>
              </a:path>
            </a:pathLst>
          </a:custGeom>
          <a:solidFill>
            <a:srgbClr val="8989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642761" y="3140964"/>
            <a:ext cx="20148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0" dirty="0">
                <a:latin typeface="Arial"/>
                <a:cs typeface="Arial"/>
              </a:rPr>
              <a:t>EVAC</a:t>
            </a:r>
            <a:r>
              <a:rPr sz="2000" b="1" spc="-105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REQUEST</a:t>
            </a:r>
            <a:endParaRPr sz="20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907068" y="3561588"/>
            <a:ext cx="204279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latin typeface="Arial"/>
                <a:cs typeface="Arial"/>
              </a:rPr>
              <a:t>Use </a:t>
            </a:r>
            <a:r>
              <a:rPr sz="2000" spc="-10" dirty="0">
                <a:latin typeface="Arial"/>
                <a:cs typeface="Arial"/>
              </a:rPr>
              <a:t>9-</a:t>
            </a:r>
            <a:r>
              <a:rPr sz="2000" dirty="0">
                <a:latin typeface="Arial"/>
                <a:cs typeface="Arial"/>
              </a:rPr>
              <a:t>Line </a:t>
            </a:r>
            <a:r>
              <a:rPr sz="2000" spc="-10" dirty="0">
                <a:latin typeface="Arial"/>
                <a:cs typeface="Arial"/>
              </a:rPr>
              <a:t>format</a:t>
            </a:r>
            <a:endParaRPr sz="20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633238" y="1720144"/>
            <a:ext cx="3189605" cy="709930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35"/>
              </a:spcBef>
            </a:pPr>
            <a:r>
              <a:rPr sz="2000" b="1" dirty="0">
                <a:latin typeface="Arial"/>
                <a:cs typeface="Arial"/>
              </a:rPr>
              <a:t>PRE-</a:t>
            </a:r>
            <a:r>
              <a:rPr sz="2000" b="1" spc="-10" dirty="0">
                <a:latin typeface="Arial"/>
                <a:cs typeface="Arial"/>
              </a:rPr>
              <a:t>EVAC</a:t>
            </a:r>
            <a:r>
              <a:rPr sz="2000" b="1" spc="-105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PROCEDURES</a:t>
            </a:r>
            <a:endParaRPr sz="2000">
              <a:latin typeface="Arial"/>
              <a:cs typeface="Arial"/>
            </a:endParaRPr>
          </a:p>
          <a:p>
            <a:pPr marL="27305" algn="ctr">
              <a:lnSpc>
                <a:spcPct val="100000"/>
              </a:lnSpc>
              <a:spcBef>
                <a:spcPts val="390"/>
              </a:spcBef>
            </a:pPr>
            <a:r>
              <a:rPr sz="1800" dirty="0">
                <a:latin typeface="Arial"/>
                <a:cs typeface="Arial"/>
              </a:rPr>
              <a:t>Complete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DD</a:t>
            </a:r>
            <a:r>
              <a:rPr sz="1800" b="1" spc="-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Form</a:t>
            </a:r>
            <a:r>
              <a:rPr sz="1800" b="1" spc="-5" dirty="0">
                <a:latin typeface="Arial"/>
                <a:cs typeface="Arial"/>
              </a:rPr>
              <a:t> </a:t>
            </a:r>
            <a:r>
              <a:rPr sz="1800" b="1" spc="-20" dirty="0">
                <a:latin typeface="Arial"/>
                <a:cs typeface="Arial"/>
              </a:rPr>
              <a:t>1380</a:t>
            </a:r>
            <a:endParaRPr sz="1800">
              <a:latin typeface="Arial"/>
              <a:cs typeface="Arial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4451331" y="2397856"/>
            <a:ext cx="360045" cy="360045"/>
          </a:xfrm>
          <a:custGeom>
            <a:avLst/>
            <a:gdLst/>
            <a:ahLst/>
            <a:cxnLst/>
            <a:rect l="l" t="t" r="r" b="b"/>
            <a:pathLst>
              <a:path w="360045" h="360044">
                <a:moveTo>
                  <a:pt x="179999" y="0"/>
                </a:moveTo>
                <a:lnTo>
                  <a:pt x="132148" y="6429"/>
                </a:lnTo>
                <a:lnTo>
                  <a:pt x="89150" y="24575"/>
                </a:lnTo>
                <a:lnTo>
                  <a:pt x="52720" y="52721"/>
                </a:lnTo>
                <a:lnTo>
                  <a:pt x="24575" y="89150"/>
                </a:lnTo>
                <a:lnTo>
                  <a:pt x="6429" y="132149"/>
                </a:lnTo>
                <a:lnTo>
                  <a:pt x="0" y="180000"/>
                </a:lnTo>
                <a:lnTo>
                  <a:pt x="6429" y="227851"/>
                </a:lnTo>
                <a:lnTo>
                  <a:pt x="24575" y="270849"/>
                </a:lnTo>
                <a:lnTo>
                  <a:pt x="52720" y="307279"/>
                </a:lnTo>
                <a:lnTo>
                  <a:pt x="89150" y="335425"/>
                </a:lnTo>
                <a:lnTo>
                  <a:pt x="132148" y="353570"/>
                </a:lnTo>
                <a:lnTo>
                  <a:pt x="179999" y="360000"/>
                </a:lnTo>
                <a:lnTo>
                  <a:pt x="227850" y="353570"/>
                </a:lnTo>
                <a:lnTo>
                  <a:pt x="270849" y="335425"/>
                </a:lnTo>
                <a:lnTo>
                  <a:pt x="307278" y="307279"/>
                </a:lnTo>
                <a:lnTo>
                  <a:pt x="335424" y="270849"/>
                </a:lnTo>
                <a:lnTo>
                  <a:pt x="353569" y="227851"/>
                </a:lnTo>
                <a:lnTo>
                  <a:pt x="359999" y="180000"/>
                </a:lnTo>
                <a:lnTo>
                  <a:pt x="353569" y="132149"/>
                </a:lnTo>
                <a:lnTo>
                  <a:pt x="335424" y="89150"/>
                </a:lnTo>
                <a:lnTo>
                  <a:pt x="307278" y="52721"/>
                </a:lnTo>
                <a:lnTo>
                  <a:pt x="270849" y="24575"/>
                </a:lnTo>
                <a:lnTo>
                  <a:pt x="227850" y="6429"/>
                </a:lnTo>
                <a:lnTo>
                  <a:pt x="179999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4451331" y="2829171"/>
            <a:ext cx="360045" cy="360045"/>
          </a:xfrm>
          <a:custGeom>
            <a:avLst/>
            <a:gdLst/>
            <a:ahLst/>
            <a:cxnLst/>
            <a:rect l="l" t="t" r="r" b="b"/>
            <a:pathLst>
              <a:path w="360045" h="360044">
                <a:moveTo>
                  <a:pt x="179999" y="0"/>
                </a:moveTo>
                <a:lnTo>
                  <a:pt x="132148" y="6429"/>
                </a:lnTo>
                <a:lnTo>
                  <a:pt x="89150" y="24575"/>
                </a:lnTo>
                <a:lnTo>
                  <a:pt x="52720" y="52721"/>
                </a:lnTo>
                <a:lnTo>
                  <a:pt x="24575" y="89150"/>
                </a:lnTo>
                <a:lnTo>
                  <a:pt x="6429" y="132149"/>
                </a:lnTo>
                <a:lnTo>
                  <a:pt x="0" y="180000"/>
                </a:lnTo>
                <a:lnTo>
                  <a:pt x="6429" y="227851"/>
                </a:lnTo>
                <a:lnTo>
                  <a:pt x="24575" y="270849"/>
                </a:lnTo>
                <a:lnTo>
                  <a:pt x="52720" y="307279"/>
                </a:lnTo>
                <a:lnTo>
                  <a:pt x="89150" y="335425"/>
                </a:lnTo>
                <a:lnTo>
                  <a:pt x="132148" y="353570"/>
                </a:lnTo>
                <a:lnTo>
                  <a:pt x="179999" y="360000"/>
                </a:lnTo>
                <a:lnTo>
                  <a:pt x="227850" y="353570"/>
                </a:lnTo>
                <a:lnTo>
                  <a:pt x="270849" y="335425"/>
                </a:lnTo>
                <a:lnTo>
                  <a:pt x="307278" y="307279"/>
                </a:lnTo>
                <a:lnTo>
                  <a:pt x="335424" y="270849"/>
                </a:lnTo>
                <a:lnTo>
                  <a:pt x="353569" y="227851"/>
                </a:lnTo>
                <a:lnTo>
                  <a:pt x="359999" y="180000"/>
                </a:lnTo>
                <a:lnTo>
                  <a:pt x="353569" y="132149"/>
                </a:lnTo>
                <a:lnTo>
                  <a:pt x="335424" y="89150"/>
                </a:lnTo>
                <a:lnTo>
                  <a:pt x="307278" y="52721"/>
                </a:lnTo>
                <a:lnTo>
                  <a:pt x="270849" y="24575"/>
                </a:lnTo>
                <a:lnTo>
                  <a:pt x="227850" y="6429"/>
                </a:lnTo>
                <a:lnTo>
                  <a:pt x="179999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4451331" y="3260487"/>
            <a:ext cx="360045" cy="360045"/>
          </a:xfrm>
          <a:custGeom>
            <a:avLst/>
            <a:gdLst/>
            <a:ahLst/>
            <a:cxnLst/>
            <a:rect l="l" t="t" r="r" b="b"/>
            <a:pathLst>
              <a:path w="360045" h="360045">
                <a:moveTo>
                  <a:pt x="179999" y="0"/>
                </a:moveTo>
                <a:lnTo>
                  <a:pt x="132148" y="6429"/>
                </a:lnTo>
                <a:lnTo>
                  <a:pt x="89150" y="24575"/>
                </a:lnTo>
                <a:lnTo>
                  <a:pt x="52720" y="52720"/>
                </a:lnTo>
                <a:lnTo>
                  <a:pt x="24575" y="89150"/>
                </a:lnTo>
                <a:lnTo>
                  <a:pt x="6429" y="132148"/>
                </a:lnTo>
                <a:lnTo>
                  <a:pt x="0" y="179999"/>
                </a:lnTo>
                <a:lnTo>
                  <a:pt x="6429" y="227850"/>
                </a:lnTo>
                <a:lnTo>
                  <a:pt x="24575" y="270848"/>
                </a:lnTo>
                <a:lnTo>
                  <a:pt x="52720" y="307278"/>
                </a:lnTo>
                <a:lnTo>
                  <a:pt x="89150" y="335423"/>
                </a:lnTo>
                <a:lnTo>
                  <a:pt x="132148" y="353569"/>
                </a:lnTo>
                <a:lnTo>
                  <a:pt x="179999" y="359999"/>
                </a:lnTo>
                <a:lnTo>
                  <a:pt x="227850" y="353569"/>
                </a:lnTo>
                <a:lnTo>
                  <a:pt x="270849" y="335423"/>
                </a:lnTo>
                <a:lnTo>
                  <a:pt x="307278" y="307278"/>
                </a:lnTo>
                <a:lnTo>
                  <a:pt x="335424" y="270848"/>
                </a:lnTo>
                <a:lnTo>
                  <a:pt x="353569" y="227850"/>
                </a:lnTo>
                <a:lnTo>
                  <a:pt x="359999" y="179999"/>
                </a:lnTo>
                <a:lnTo>
                  <a:pt x="353569" y="132148"/>
                </a:lnTo>
                <a:lnTo>
                  <a:pt x="335424" y="89150"/>
                </a:lnTo>
                <a:lnTo>
                  <a:pt x="307278" y="52720"/>
                </a:lnTo>
                <a:lnTo>
                  <a:pt x="270849" y="24575"/>
                </a:lnTo>
                <a:lnTo>
                  <a:pt x="227850" y="6429"/>
                </a:lnTo>
                <a:lnTo>
                  <a:pt x="179999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4451331" y="3691801"/>
            <a:ext cx="360045" cy="360045"/>
          </a:xfrm>
          <a:custGeom>
            <a:avLst/>
            <a:gdLst/>
            <a:ahLst/>
            <a:cxnLst/>
            <a:rect l="l" t="t" r="r" b="b"/>
            <a:pathLst>
              <a:path w="360045" h="360045">
                <a:moveTo>
                  <a:pt x="179999" y="0"/>
                </a:moveTo>
                <a:lnTo>
                  <a:pt x="132148" y="6429"/>
                </a:lnTo>
                <a:lnTo>
                  <a:pt x="89150" y="24575"/>
                </a:lnTo>
                <a:lnTo>
                  <a:pt x="52720" y="52720"/>
                </a:lnTo>
                <a:lnTo>
                  <a:pt x="24575" y="89150"/>
                </a:lnTo>
                <a:lnTo>
                  <a:pt x="6429" y="132148"/>
                </a:lnTo>
                <a:lnTo>
                  <a:pt x="0" y="179999"/>
                </a:lnTo>
                <a:lnTo>
                  <a:pt x="6429" y="227850"/>
                </a:lnTo>
                <a:lnTo>
                  <a:pt x="24575" y="270849"/>
                </a:lnTo>
                <a:lnTo>
                  <a:pt x="52720" y="307278"/>
                </a:lnTo>
                <a:lnTo>
                  <a:pt x="89150" y="335424"/>
                </a:lnTo>
                <a:lnTo>
                  <a:pt x="132148" y="353569"/>
                </a:lnTo>
                <a:lnTo>
                  <a:pt x="179999" y="359999"/>
                </a:lnTo>
                <a:lnTo>
                  <a:pt x="227850" y="353569"/>
                </a:lnTo>
                <a:lnTo>
                  <a:pt x="270849" y="335424"/>
                </a:lnTo>
                <a:lnTo>
                  <a:pt x="307278" y="307278"/>
                </a:lnTo>
                <a:lnTo>
                  <a:pt x="335424" y="270849"/>
                </a:lnTo>
                <a:lnTo>
                  <a:pt x="353569" y="227850"/>
                </a:lnTo>
                <a:lnTo>
                  <a:pt x="359999" y="179999"/>
                </a:lnTo>
                <a:lnTo>
                  <a:pt x="353569" y="132148"/>
                </a:lnTo>
                <a:lnTo>
                  <a:pt x="335424" y="89150"/>
                </a:lnTo>
                <a:lnTo>
                  <a:pt x="307278" y="52720"/>
                </a:lnTo>
                <a:lnTo>
                  <a:pt x="270849" y="24575"/>
                </a:lnTo>
                <a:lnTo>
                  <a:pt x="227850" y="6429"/>
                </a:lnTo>
                <a:lnTo>
                  <a:pt x="179999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4518165" y="2845042"/>
            <a:ext cx="1479550" cy="119006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6200">
              <a:lnSpc>
                <a:spcPct val="100000"/>
              </a:lnSpc>
              <a:spcBef>
                <a:spcPts val="100"/>
              </a:spcBef>
              <a:tabLst>
                <a:tab pos="363855" algn="l"/>
              </a:tabLst>
            </a:pPr>
            <a:r>
              <a:rPr sz="2700" spc="-75" baseline="-6172" dirty="0">
                <a:solidFill>
                  <a:srgbClr val="FFFFFF"/>
                </a:solidFill>
                <a:latin typeface="Arial Black"/>
                <a:cs typeface="Arial Black"/>
              </a:rPr>
              <a:t>I</a:t>
            </a:r>
            <a:r>
              <a:rPr sz="2700" baseline="-6172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sz="1800" spc="-10" dirty="0">
                <a:latin typeface="Arial"/>
                <a:cs typeface="Arial"/>
              </a:rPr>
              <a:t>Injuries</a:t>
            </a:r>
            <a:endParaRPr sz="1800" dirty="0">
              <a:latin typeface="Arial"/>
              <a:cs typeface="Arial"/>
            </a:endParaRPr>
          </a:p>
          <a:p>
            <a:pPr marL="37465">
              <a:lnSpc>
                <a:spcPct val="100000"/>
              </a:lnSpc>
              <a:spcBef>
                <a:spcPts val="1485"/>
              </a:spcBef>
              <a:buClr>
                <a:srgbClr val="FFFFFF"/>
              </a:buClr>
              <a:tabLst>
                <a:tab pos="361315" algn="l"/>
                <a:tab pos="361950" algn="l"/>
              </a:tabLst>
            </a:pPr>
            <a:r>
              <a:rPr lang="en-US" sz="2700" spc="-75" baseline="-6172" dirty="0">
                <a:solidFill>
                  <a:srgbClr val="FFFFFF"/>
                </a:solidFill>
                <a:latin typeface="Arial Black"/>
                <a:cs typeface="Arial"/>
              </a:rPr>
              <a:t>S</a:t>
            </a:r>
            <a:r>
              <a:rPr lang="en-US" sz="1800" spc="-10" dirty="0">
                <a:latin typeface="Arial"/>
                <a:cs typeface="Arial"/>
              </a:rPr>
              <a:t>  </a:t>
            </a:r>
            <a:r>
              <a:rPr sz="1800" spc="-10" dirty="0">
                <a:latin typeface="Arial"/>
                <a:cs typeface="Arial"/>
              </a:rPr>
              <a:t>Symptoms</a:t>
            </a:r>
            <a:endParaRPr sz="1800" dirty="0">
              <a:latin typeface="Arial"/>
              <a:cs typeface="Arial"/>
            </a:endParaRPr>
          </a:p>
          <a:p>
            <a:pPr marL="37465">
              <a:lnSpc>
                <a:spcPct val="100000"/>
              </a:lnSpc>
              <a:spcBef>
                <a:spcPts val="1200"/>
              </a:spcBef>
              <a:buClr>
                <a:srgbClr val="FFFFFF"/>
              </a:buClr>
              <a:tabLst>
                <a:tab pos="372110" algn="l"/>
                <a:tab pos="372745" algn="l"/>
              </a:tabLst>
            </a:pPr>
            <a:r>
              <a:rPr lang="en-US" sz="2700" spc="-75" baseline="-6172" dirty="0">
                <a:solidFill>
                  <a:srgbClr val="FFFFFF"/>
                </a:solidFill>
                <a:latin typeface="Arial Black"/>
                <a:cs typeface="Arial"/>
              </a:rPr>
              <a:t>T</a:t>
            </a:r>
            <a:r>
              <a:rPr lang="en-US" sz="1800" spc="-10" dirty="0">
                <a:latin typeface="Arial"/>
                <a:cs typeface="Arial"/>
              </a:rPr>
              <a:t>  </a:t>
            </a:r>
            <a:r>
              <a:rPr sz="1800" spc="-10" dirty="0">
                <a:latin typeface="Arial"/>
                <a:cs typeface="Arial"/>
              </a:rPr>
              <a:t>Treatment</a:t>
            </a:r>
            <a:endParaRPr sz="1800" dirty="0">
              <a:latin typeface="Arial"/>
              <a:cs typeface="Arial"/>
            </a:endParaRPr>
          </a:p>
        </p:txBody>
      </p:sp>
      <p:pic>
        <p:nvPicPr>
          <p:cNvPr id="29" name="object 2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102608" y="5721096"/>
            <a:ext cx="2816351" cy="710184"/>
          </a:xfrm>
          <a:prstGeom prst="rect">
            <a:avLst/>
          </a:prstGeom>
        </p:spPr>
      </p:pic>
      <p:sp>
        <p:nvSpPr>
          <p:cNvPr id="30" name="object 30"/>
          <p:cNvSpPr txBox="1"/>
          <p:nvPr/>
        </p:nvSpPr>
        <p:spPr>
          <a:xfrm>
            <a:off x="5471803" y="6426708"/>
            <a:ext cx="122618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i="1" dirty="0">
                <a:solidFill>
                  <a:srgbClr val="2E3334"/>
                </a:solidFill>
                <a:latin typeface="Arial"/>
                <a:cs typeface="Arial"/>
              </a:rPr>
              <a:t>(litter</a:t>
            </a:r>
            <a:r>
              <a:rPr sz="1400" i="1" spc="-3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i="1" spc="-10" dirty="0">
                <a:solidFill>
                  <a:srgbClr val="2E3334"/>
                </a:solidFill>
                <a:latin typeface="Arial"/>
                <a:cs typeface="Arial"/>
              </a:rPr>
              <a:t>transport)</a:t>
            </a:r>
            <a:endParaRPr sz="1400">
              <a:latin typeface="Arial"/>
              <a:cs typeface="Arial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7683899" y="2175049"/>
            <a:ext cx="108585" cy="247015"/>
          </a:xfrm>
          <a:custGeom>
            <a:avLst/>
            <a:gdLst/>
            <a:ahLst/>
            <a:cxnLst/>
            <a:rect l="l" t="t" r="r" b="b"/>
            <a:pathLst>
              <a:path w="108584" h="247014">
                <a:moveTo>
                  <a:pt x="107999" y="0"/>
                </a:moveTo>
                <a:lnTo>
                  <a:pt x="0" y="0"/>
                </a:lnTo>
                <a:lnTo>
                  <a:pt x="0" y="246937"/>
                </a:lnTo>
                <a:lnTo>
                  <a:pt x="107999" y="246937"/>
                </a:lnTo>
                <a:lnTo>
                  <a:pt x="107999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2" name="object 3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172746" y="4538186"/>
            <a:ext cx="2673012" cy="1175557"/>
          </a:xfrm>
          <a:prstGeom prst="rect">
            <a:avLst/>
          </a:prstGeom>
        </p:spPr>
      </p:pic>
      <p:sp>
        <p:nvSpPr>
          <p:cNvPr id="33" name="object 33"/>
          <p:cNvSpPr/>
          <p:nvPr/>
        </p:nvSpPr>
        <p:spPr>
          <a:xfrm>
            <a:off x="661259" y="3566498"/>
            <a:ext cx="108585" cy="360045"/>
          </a:xfrm>
          <a:custGeom>
            <a:avLst/>
            <a:gdLst/>
            <a:ahLst/>
            <a:cxnLst/>
            <a:rect l="l" t="t" r="r" b="b"/>
            <a:pathLst>
              <a:path w="108584" h="360045">
                <a:moveTo>
                  <a:pt x="108000" y="0"/>
                </a:moveTo>
                <a:lnTo>
                  <a:pt x="0" y="0"/>
                </a:lnTo>
                <a:lnTo>
                  <a:pt x="0" y="360000"/>
                </a:lnTo>
                <a:lnTo>
                  <a:pt x="108000" y="360000"/>
                </a:lnTo>
                <a:lnTo>
                  <a:pt x="108000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4" name="object 34"/>
          <p:cNvGrpSpPr/>
          <p:nvPr/>
        </p:nvGrpSpPr>
        <p:grpSpPr>
          <a:xfrm>
            <a:off x="7574280" y="2983992"/>
            <a:ext cx="3999229" cy="3322320"/>
            <a:chOff x="7574280" y="2983992"/>
            <a:chExt cx="3999229" cy="3322320"/>
          </a:xfrm>
        </p:grpSpPr>
        <p:pic>
          <p:nvPicPr>
            <p:cNvPr id="35" name="object 3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936736" y="3017520"/>
              <a:ext cx="2636520" cy="3288791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961120" y="3041904"/>
              <a:ext cx="2532887" cy="3188208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574280" y="2983992"/>
              <a:ext cx="2036064" cy="3008375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598664" y="3008376"/>
              <a:ext cx="1935479" cy="2904744"/>
            </a:xfrm>
            <a:prstGeom prst="rect">
              <a:avLst/>
            </a:prstGeom>
          </p:spPr>
        </p:pic>
      </p:grpSp>
      <p:sp>
        <p:nvSpPr>
          <p:cNvPr id="39" name="object 39"/>
          <p:cNvSpPr/>
          <p:nvPr/>
        </p:nvSpPr>
        <p:spPr>
          <a:xfrm>
            <a:off x="684410" y="4709006"/>
            <a:ext cx="108585" cy="360045"/>
          </a:xfrm>
          <a:custGeom>
            <a:avLst/>
            <a:gdLst/>
            <a:ahLst/>
            <a:cxnLst/>
            <a:rect l="l" t="t" r="r" b="b"/>
            <a:pathLst>
              <a:path w="108584" h="360045">
                <a:moveTo>
                  <a:pt x="108000" y="0"/>
                </a:moveTo>
                <a:lnTo>
                  <a:pt x="0" y="0"/>
                </a:lnTo>
                <a:lnTo>
                  <a:pt x="0" y="360000"/>
                </a:lnTo>
                <a:lnTo>
                  <a:pt x="108000" y="360000"/>
                </a:lnTo>
                <a:lnTo>
                  <a:pt x="108000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 txBox="1"/>
          <p:nvPr/>
        </p:nvSpPr>
        <p:spPr>
          <a:xfrm>
            <a:off x="642761" y="4105712"/>
            <a:ext cx="2462530" cy="2265680"/>
          </a:xfrm>
          <a:prstGeom prst="rect">
            <a:avLst/>
          </a:prstGeom>
        </p:spPr>
        <p:txBody>
          <a:bodyPr vert="horz" wrap="square" lIns="0" tIns="1695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35"/>
              </a:spcBef>
            </a:pPr>
            <a:r>
              <a:rPr sz="2000" b="1" spc="-10" dirty="0">
                <a:latin typeface="Arial"/>
                <a:cs typeface="Arial"/>
              </a:rPr>
              <a:t>CASUALTY</a:t>
            </a:r>
            <a:r>
              <a:rPr sz="2000" b="1" spc="-90" dirty="0">
                <a:latin typeface="Arial"/>
                <a:cs typeface="Arial"/>
              </a:rPr>
              <a:t> </a:t>
            </a:r>
            <a:r>
              <a:rPr sz="2000" b="1" spc="-20" dirty="0">
                <a:latin typeface="Arial"/>
                <a:cs typeface="Arial"/>
              </a:rPr>
              <a:t>PREP</a:t>
            </a:r>
            <a:endParaRPr sz="2000">
              <a:latin typeface="Arial"/>
              <a:cs typeface="Arial"/>
            </a:endParaRPr>
          </a:p>
          <a:p>
            <a:pPr marL="269875" marR="845185" indent="5080">
              <a:lnSpc>
                <a:spcPts val="3579"/>
              </a:lnSpc>
              <a:spcBef>
                <a:spcPts val="45"/>
              </a:spcBef>
            </a:pPr>
            <a:r>
              <a:rPr sz="1800" dirty="0">
                <a:latin typeface="Arial"/>
                <a:cs typeface="Arial"/>
              </a:rPr>
              <a:t>Secure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items </a:t>
            </a:r>
            <a:r>
              <a:rPr sz="1800" dirty="0">
                <a:latin typeface="Arial"/>
                <a:cs typeface="Arial"/>
              </a:rPr>
              <a:t>Prep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litter</a:t>
            </a:r>
            <a:endParaRPr sz="1800">
              <a:latin typeface="Arial"/>
              <a:cs typeface="Arial"/>
            </a:endParaRPr>
          </a:p>
          <a:p>
            <a:pPr marL="269875" marR="5080" indent="20320">
              <a:lnSpc>
                <a:spcPts val="341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Prep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evac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equipment </a:t>
            </a:r>
            <a:r>
              <a:rPr sz="1800" dirty="0">
                <a:latin typeface="Arial"/>
                <a:cs typeface="Arial"/>
              </a:rPr>
              <a:t>Pack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casualty</a:t>
            </a:r>
            <a:endParaRPr sz="1800">
              <a:latin typeface="Arial"/>
              <a:cs typeface="Arial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684410" y="5161527"/>
            <a:ext cx="108585" cy="360045"/>
          </a:xfrm>
          <a:custGeom>
            <a:avLst/>
            <a:gdLst/>
            <a:ahLst/>
            <a:cxnLst/>
            <a:rect l="l" t="t" r="r" b="b"/>
            <a:pathLst>
              <a:path w="108584" h="360045">
                <a:moveTo>
                  <a:pt x="108000" y="0"/>
                </a:moveTo>
                <a:lnTo>
                  <a:pt x="0" y="0"/>
                </a:lnTo>
                <a:lnTo>
                  <a:pt x="0" y="360000"/>
                </a:lnTo>
                <a:lnTo>
                  <a:pt x="108000" y="360000"/>
                </a:lnTo>
                <a:lnTo>
                  <a:pt x="108000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684410" y="5630038"/>
            <a:ext cx="108585" cy="360045"/>
          </a:xfrm>
          <a:custGeom>
            <a:avLst/>
            <a:gdLst/>
            <a:ahLst/>
            <a:cxnLst/>
            <a:rect l="l" t="t" r="r" b="b"/>
            <a:pathLst>
              <a:path w="108584" h="360045">
                <a:moveTo>
                  <a:pt x="108000" y="0"/>
                </a:moveTo>
                <a:lnTo>
                  <a:pt x="0" y="0"/>
                </a:lnTo>
                <a:lnTo>
                  <a:pt x="0" y="360000"/>
                </a:lnTo>
                <a:lnTo>
                  <a:pt x="108000" y="360000"/>
                </a:lnTo>
                <a:lnTo>
                  <a:pt x="108000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684410" y="6074124"/>
            <a:ext cx="108585" cy="360045"/>
          </a:xfrm>
          <a:custGeom>
            <a:avLst/>
            <a:gdLst/>
            <a:ahLst/>
            <a:cxnLst/>
            <a:rect l="l" t="t" r="r" b="b"/>
            <a:pathLst>
              <a:path w="108584" h="360045">
                <a:moveTo>
                  <a:pt x="108000" y="0"/>
                </a:moveTo>
                <a:lnTo>
                  <a:pt x="0" y="0"/>
                </a:lnTo>
                <a:lnTo>
                  <a:pt x="0" y="360000"/>
                </a:lnTo>
                <a:lnTo>
                  <a:pt x="108000" y="360000"/>
                </a:lnTo>
                <a:lnTo>
                  <a:pt x="108000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 txBox="1"/>
          <p:nvPr/>
        </p:nvSpPr>
        <p:spPr>
          <a:xfrm>
            <a:off x="4508037" y="1757171"/>
            <a:ext cx="2410460" cy="941069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12700" marR="300355">
              <a:lnSpc>
                <a:spcPts val="2180"/>
              </a:lnSpc>
              <a:spcBef>
                <a:spcPts val="355"/>
              </a:spcBef>
            </a:pPr>
            <a:r>
              <a:rPr sz="2000" b="1" dirty="0">
                <a:latin typeface="Arial"/>
                <a:cs typeface="Arial"/>
              </a:rPr>
              <a:t>COMPLETE</a:t>
            </a:r>
            <a:r>
              <a:rPr sz="2000" b="1" spc="-10" dirty="0">
                <a:latin typeface="Arial"/>
                <a:cs typeface="Arial"/>
              </a:rPr>
              <a:t> </a:t>
            </a:r>
            <a:r>
              <a:rPr sz="2000" b="1" spc="-20" dirty="0">
                <a:solidFill>
                  <a:srgbClr val="C00000"/>
                </a:solidFill>
                <a:latin typeface="Arial"/>
                <a:cs typeface="Arial"/>
              </a:rPr>
              <a:t>MIST </a:t>
            </a:r>
            <a:r>
              <a:rPr sz="2000" b="1" spc="-10" dirty="0">
                <a:latin typeface="Arial"/>
                <a:cs typeface="Arial"/>
              </a:rPr>
              <a:t>REPORT</a:t>
            </a:r>
            <a:endParaRPr sz="2000" dirty="0">
              <a:latin typeface="Arial"/>
              <a:cs typeface="Arial"/>
            </a:endParaRPr>
          </a:p>
          <a:p>
            <a:pPr marL="15240">
              <a:lnSpc>
                <a:spcPct val="100000"/>
              </a:lnSpc>
              <a:spcBef>
                <a:spcPts val="430"/>
              </a:spcBef>
              <a:tabLst>
                <a:tab pos="364490" algn="l"/>
              </a:tabLst>
            </a:pPr>
            <a:r>
              <a:rPr sz="2700" spc="-75" baseline="-4629" dirty="0">
                <a:solidFill>
                  <a:srgbClr val="FFFFFF"/>
                </a:solidFill>
                <a:latin typeface="Arial Black"/>
                <a:cs typeface="Arial Black"/>
              </a:rPr>
              <a:t>M</a:t>
            </a:r>
            <a:r>
              <a:rPr sz="2700" baseline="-4629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sz="1800" dirty="0">
                <a:latin typeface="Arial"/>
                <a:cs typeface="Arial"/>
              </a:rPr>
              <a:t>Mechanism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injury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642760" y="1784603"/>
            <a:ext cx="31051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0" dirty="0">
                <a:latin typeface="Arial"/>
                <a:cs typeface="Arial"/>
              </a:rPr>
              <a:t>CASUALTY</a:t>
            </a:r>
            <a:r>
              <a:rPr sz="2000" b="1" spc="-90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MONITORING</a:t>
            </a:r>
            <a:endParaRPr sz="2000">
              <a:latin typeface="Arial"/>
              <a:cs typeface="Arial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907068" y="2129028"/>
            <a:ext cx="2903855" cy="610870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12700" marR="5080">
              <a:lnSpc>
                <a:spcPts val="2210"/>
              </a:lnSpc>
              <a:spcBef>
                <a:spcPts val="330"/>
              </a:spcBef>
            </a:pPr>
            <a:r>
              <a:rPr sz="2000" dirty="0">
                <a:latin typeface="Arial"/>
                <a:cs typeface="Arial"/>
              </a:rPr>
              <a:t>Continue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reassess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and </a:t>
            </a:r>
            <a:r>
              <a:rPr sz="2000" dirty="0">
                <a:latin typeface="Arial"/>
                <a:cs typeface="Arial"/>
              </a:rPr>
              <a:t>monitor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casualty</a:t>
            </a:r>
            <a:endParaRPr sz="2000">
              <a:latin typeface="Arial"/>
              <a:cs typeface="Arial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730215" y="2175738"/>
            <a:ext cx="0" cy="549910"/>
          </a:xfrm>
          <a:custGeom>
            <a:avLst/>
            <a:gdLst/>
            <a:ahLst/>
            <a:cxnLst/>
            <a:rect l="l" t="t" r="r" b="b"/>
            <a:pathLst>
              <a:path h="549910">
                <a:moveTo>
                  <a:pt x="0" y="549676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8" name="object 48"/>
          <p:cNvGrpSpPr/>
          <p:nvPr/>
        </p:nvGrpSpPr>
        <p:grpSpPr>
          <a:xfrm>
            <a:off x="3063239" y="2700527"/>
            <a:ext cx="1100455" cy="1469390"/>
            <a:chOff x="3063239" y="2700527"/>
            <a:chExt cx="1100455" cy="1469390"/>
          </a:xfrm>
        </p:grpSpPr>
        <p:pic>
          <p:nvPicPr>
            <p:cNvPr id="49" name="object 49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063239" y="2700527"/>
              <a:ext cx="1100327" cy="1469136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089417" y="2725374"/>
              <a:ext cx="995398" cy="1363501"/>
            </a:xfrm>
            <a:prstGeom prst="rect">
              <a:avLst/>
            </a:prstGeom>
          </p:spPr>
        </p:pic>
      </p:grpSp>
      <p:sp>
        <p:nvSpPr>
          <p:cNvPr id="51" name="object 5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27</a:t>
            </a:fld>
            <a:endParaRPr spc="-25" dirty="0"/>
          </a:p>
        </p:txBody>
      </p:sp>
      <p:sp>
        <p:nvSpPr>
          <p:cNvPr id="52" name="object 5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TRAINER-</a:t>
            </a:r>
            <a:r>
              <a:rPr dirty="0"/>
              <a:t>LED</a:t>
            </a:r>
            <a:r>
              <a:rPr spc="70" dirty="0"/>
              <a:t> </a:t>
            </a:r>
            <a:r>
              <a:rPr spc="-25" dirty="0"/>
              <a:t>DEMONSTRATION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90406" y="2135123"/>
            <a:ext cx="34829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0" dirty="0">
                <a:solidFill>
                  <a:srgbClr val="FFFFFF"/>
                </a:solidFill>
                <a:latin typeface="Arial"/>
                <a:cs typeface="Arial"/>
              </a:rPr>
              <a:t>Tactical</a:t>
            </a:r>
            <a:r>
              <a:rPr sz="2000" b="1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20" dirty="0">
                <a:solidFill>
                  <a:srgbClr val="FFFFFF"/>
                </a:solidFill>
                <a:latin typeface="Arial"/>
                <a:cs typeface="Arial"/>
              </a:rPr>
              <a:t>Trauma</a:t>
            </a:r>
            <a:r>
              <a:rPr sz="2000" b="1" spc="-114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Arial"/>
                <a:cs typeface="Arial"/>
              </a:rPr>
              <a:t>Assessment</a:t>
            </a:r>
            <a:endParaRPr sz="20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449748" y="2185641"/>
            <a:ext cx="0" cy="306070"/>
          </a:xfrm>
          <a:custGeom>
            <a:avLst/>
            <a:gdLst/>
            <a:ahLst/>
            <a:cxnLst/>
            <a:rect l="l" t="t" r="r" b="b"/>
            <a:pathLst>
              <a:path h="306069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28</a:t>
            </a:fld>
            <a:endParaRPr spc="-25" dirty="0"/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551205" y="327659"/>
            <a:ext cx="5092065" cy="1087120"/>
          </a:xfrm>
          <a:prstGeom prst="rect">
            <a:avLst/>
          </a:prstGeom>
        </p:spPr>
        <p:txBody>
          <a:bodyPr vert="horz" wrap="square" lIns="0" tIns="7175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65"/>
              </a:spcBef>
            </a:pPr>
            <a:r>
              <a:rPr sz="2400" spc="-20" dirty="0">
                <a:solidFill>
                  <a:srgbClr val="767171"/>
                </a:solidFill>
              </a:rPr>
              <a:t>TACTICAL</a:t>
            </a:r>
            <a:r>
              <a:rPr sz="2400" spc="-55" dirty="0">
                <a:solidFill>
                  <a:srgbClr val="767171"/>
                </a:solidFill>
              </a:rPr>
              <a:t> </a:t>
            </a:r>
            <a:r>
              <a:rPr sz="2400" spc="-10" dirty="0">
                <a:solidFill>
                  <a:srgbClr val="767171"/>
                </a:solidFill>
              </a:rPr>
              <a:t>TRAUMA</a:t>
            </a:r>
            <a:r>
              <a:rPr sz="2400" spc="-165" dirty="0">
                <a:solidFill>
                  <a:srgbClr val="767171"/>
                </a:solidFill>
              </a:rPr>
              <a:t> </a:t>
            </a:r>
            <a:r>
              <a:rPr sz="2400" spc="-10" dirty="0">
                <a:solidFill>
                  <a:srgbClr val="767171"/>
                </a:solidFill>
              </a:rPr>
              <a:t>ASSESSMENT</a:t>
            </a:r>
            <a:endParaRPr sz="2400" dirty="0"/>
          </a:p>
          <a:p>
            <a:pPr marL="77470" algn="ctr">
              <a:lnSpc>
                <a:spcPct val="100000"/>
              </a:lnSpc>
              <a:spcBef>
                <a:spcPts val="695"/>
              </a:spcBef>
            </a:pPr>
            <a:r>
              <a:rPr spc="-10" dirty="0">
                <a:solidFill>
                  <a:srgbClr val="000000"/>
                </a:solidFill>
              </a:rPr>
              <a:t>SUMMARY</a:t>
            </a:r>
          </a:p>
        </p:txBody>
      </p:sp>
      <p:sp>
        <p:nvSpPr>
          <p:cNvPr id="5" name="object 5"/>
          <p:cNvSpPr/>
          <p:nvPr/>
        </p:nvSpPr>
        <p:spPr>
          <a:xfrm>
            <a:off x="3106834" y="2406262"/>
            <a:ext cx="0" cy="306070"/>
          </a:xfrm>
          <a:custGeom>
            <a:avLst/>
            <a:gdLst/>
            <a:ahLst/>
            <a:cxnLst/>
            <a:rect l="l" t="t" r="r" b="b"/>
            <a:pathLst>
              <a:path h="306069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106834" y="1975739"/>
            <a:ext cx="0" cy="306070"/>
          </a:xfrm>
          <a:custGeom>
            <a:avLst/>
            <a:gdLst/>
            <a:ahLst/>
            <a:cxnLst/>
            <a:rect l="l" t="t" r="r" b="b"/>
            <a:pathLst>
              <a:path h="306069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106834" y="1545218"/>
            <a:ext cx="0" cy="306070"/>
          </a:xfrm>
          <a:custGeom>
            <a:avLst/>
            <a:gdLst/>
            <a:ahLst/>
            <a:cxnLst/>
            <a:rect l="l" t="t" r="r" b="b"/>
            <a:pathLst>
              <a:path h="306069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8" name="object 8"/>
          <p:cNvGrpSpPr/>
          <p:nvPr/>
        </p:nvGrpSpPr>
        <p:grpSpPr>
          <a:xfrm>
            <a:off x="0" y="1194816"/>
            <a:ext cx="5998845" cy="5663565"/>
            <a:chOff x="0" y="1194816"/>
            <a:chExt cx="5998845" cy="5663565"/>
          </a:xfrm>
        </p:grpSpPr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1194816"/>
              <a:ext cx="4288536" cy="3639312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959607" y="4184904"/>
              <a:ext cx="3038856" cy="232867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4611624"/>
              <a:ext cx="3108960" cy="2246376"/>
            </a:xfrm>
            <a:prstGeom prst="rect">
              <a:avLst/>
            </a:prstGeom>
          </p:spPr>
        </p:pic>
      </p:grpSp>
      <p:grpSp>
        <p:nvGrpSpPr>
          <p:cNvPr id="12" name="object 12"/>
          <p:cNvGrpSpPr/>
          <p:nvPr/>
        </p:nvGrpSpPr>
        <p:grpSpPr>
          <a:xfrm>
            <a:off x="8519159" y="1557527"/>
            <a:ext cx="3459479" cy="4937760"/>
            <a:chOff x="8519159" y="1557527"/>
            <a:chExt cx="3459479" cy="4937760"/>
          </a:xfrm>
        </p:grpSpPr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519159" y="3983735"/>
              <a:ext cx="3459479" cy="2511552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311383" y="1557527"/>
              <a:ext cx="1664207" cy="244449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335767" y="1581911"/>
              <a:ext cx="1560576" cy="2343912"/>
            </a:xfrm>
            <a:prstGeom prst="rect">
              <a:avLst/>
            </a:prstGeom>
          </p:spPr>
        </p:pic>
      </p:grpSp>
      <p:pic>
        <p:nvPicPr>
          <p:cNvPr id="16" name="object 16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6096000" y="3450335"/>
            <a:ext cx="2270759" cy="1472183"/>
          </a:xfrm>
          <a:prstGeom prst="rect">
            <a:avLst/>
          </a:prstGeom>
        </p:spPr>
      </p:pic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29</a:t>
            </a:fld>
            <a:endParaRPr spc="-25" dirty="0"/>
          </a:p>
        </p:txBody>
      </p:sp>
      <p:sp>
        <p:nvSpPr>
          <p:cNvPr id="18" name="object 1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15640" y="1400992"/>
            <a:ext cx="7040880" cy="1323975"/>
          </a:xfrm>
          <a:prstGeom prst="rect">
            <a:avLst/>
          </a:prstGeom>
        </p:spPr>
        <p:txBody>
          <a:bodyPr vert="horz" wrap="square" lIns="0" tIns="140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5"/>
              </a:spcBef>
              <a:buClr>
                <a:srgbClr val="F16232"/>
              </a:buClr>
              <a:tabLst>
                <a:tab pos="354965" algn="l"/>
                <a:tab pos="355600" algn="l"/>
              </a:tabLst>
            </a:pPr>
            <a:r>
              <a:rPr sz="2000" dirty="0">
                <a:latin typeface="Arial"/>
                <a:cs typeface="Arial"/>
              </a:rPr>
              <a:t>We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defined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Tactical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Trauma</a:t>
            </a:r>
            <a:r>
              <a:rPr sz="2000" spc="-12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Assessment</a:t>
            </a: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  <a:buClr>
                <a:srgbClr val="F16232"/>
              </a:buClr>
              <a:tabLst>
                <a:tab pos="354965" algn="l"/>
                <a:tab pos="355600" algn="l"/>
              </a:tabLst>
            </a:pPr>
            <a:r>
              <a:rPr sz="2000" dirty="0">
                <a:latin typeface="Arial"/>
                <a:cs typeface="Arial"/>
              </a:rPr>
              <a:t>We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discussed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assessing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casualty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using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MARCH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spc="-35" dirty="0">
                <a:latin typeface="Arial"/>
                <a:cs typeface="Arial"/>
              </a:rPr>
              <a:t>PAWS</a:t>
            </a: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  <a:buClr>
                <a:srgbClr val="F16232"/>
              </a:buClr>
              <a:tabLst>
                <a:tab pos="354965" algn="l"/>
                <a:tab pos="355600" algn="l"/>
              </a:tabLst>
            </a:pPr>
            <a:r>
              <a:rPr sz="2000" dirty="0">
                <a:latin typeface="Arial"/>
                <a:cs typeface="Arial"/>
              </a:rPr>
              <a:t>We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discussed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proper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communication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documentation</a:t>
            </a:r>
            <a:endParaRPr sz="20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02865">
              <a:lnSpc>
                <a:spcPct val="100000"/>
              </a:lnSpc>
              <a:spcBef>
                <a:spcPts val="100"/>
              </a:spcBef>
            </a:pPr>
            <a:r>
              <a:rPr dirty="0"/>
              <a:t>CHECK</a:t>
            </a:r>
            <a:r>
              <a:rPr spc="-5" dirty="0"/>
              <a:t> </a:t>
            </a:r>
            <a:r>
              <a:rPr dirty="0"/>
              <a:t>ON</a:t>
            </a:r>
            <a:r>
              <a:rPr spc="-5" dirty="0"/>
              <a:t> </a:t>
            </a:r>
            <a:r>
              <a:rPr spc="-10" dirty="0"/>
              <a:t>LEARNING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214021" y="1662684"/>
            <a:ext cx="7070725" cy="1323975"/>
          </a:xfrm>
          <a:prstGeom prst="rect">
            <a:avLst/>
          </a:prstGeom>
        </p:spPr>
        <p:txBody>
          <a:bodyPr vert="horz" wrap="square" lIns="0" tIns="140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During</a:t>
            </a:r>
            <a:r>
              <a:rPr sz="20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which</a:t>
            </a:r>
            <a:r>
              <a:rPr sz="20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phase</a:t>
            </a:r>
            <a:r>
              <a:rPr sz="20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200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r>
              <a:rPr sz="20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is</a:t>
            </a:r>
            <a:r>
              <a:rPr sz="20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0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45" dirty="0">
                <a:solidFill>
                  <a:srgbClr val="FFFFFF"/>
                </a:solidFill>
                <a:latin typeface="Arial"/>
                <a:cs typeface="Arial"/>
              </a:rPr>
              <a:t>TTA</a:t>
            </a:r>
            <a:r>
              <a:rPr sz="2000" b="1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Arial"/>
                <a:cs typeface="Arial"/>
              </a:rPr>
              <a:t>performed?</a:t>
            </a:r>
            <a:endParaRPr sz="2000">
              <a:latin typeface="Arial"/>
              <a:cs typeface="Arial"/>
            </a:endParaRPr>
          </a:p>
          <a:p>
            <a:pPr marL="12700" marR="5080">
              <a:lnSpc>
                <a:spcPct val="142000"/>
              </a:lnSpc>
            </a:pP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What</a:t>
            </a:r>
            <a:r>
              <a:rPr sz="2000" b="1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pneumonic</a:t>
            </a:r>
            <a:r>
              <a:rPr sz="20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is</a:t>
            </a:r>
            <a:r>
              <a:rPr sz="20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used</a:t>
            </a:r>
            <a:r>
              <a:rPr sz="20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20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prioritize</a:t>
            </a:r>
            <a:r>
              <a:rPr sz="20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r>
              <a:rPr sz="200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during</a:t>
            </a:r>
            <a:r>
              <a:rPr sz="20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000" b="1" spc="-20" dirty="0">
                <a:solidFill>
                  <a:srgbClr val="FFFFFF"/>
                </a:solidFill>
                <a:latin typeface="Arial"/>
                <a:cs typeface="Arial"/>
              </a:rPr>
              <a:t> TTA?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What</a:t>
            </a:r>
            <a:r>
              <a:rPr sz="20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is</a:t>
            </a:r>
            <a:r>
              <a:rPr sz="20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20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blood</a:t>
            </a:r>
            <a:r>
              <a:rPr sz="2000" b="1" spc="-10" dirty="0">
                <a:solidFill>
                  <a:srgbClr val="FFFFFF"/>
                </a:solidFill>
                <a:latin typeface="Arial"/>
                <a:cs typeface="Arial"/>
              </a:rPr>
              <a:t> sweep?</a:t>
            </a:r>
            <a:endParaRPr sz="20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991655" y="1856743"/>
            <a:ext cx="0" cy="203835"/>
          </a:xfrm>
          <a:custGeom>
            <a:avLst/>
            <a:gdLst/>
            <a:ahLst/>
            <a:cxnLst/>
            <a:rect l="l" t="t" r="r" b="b"/>
            <a:pathLst>
              <a:path h="203835">
                <a:moveTo>
                  <a:pt x="0" y="203411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991655" y="2317615"/>
            <a:ext cx="0" cy="203835"/>
          </a:xfrm>
          <a:custGeom>
            <a:avLst/>
            <a:gdLst/>
            <a:ahLst/>
            <a:cxnLst/>
            <a:rect l="l" t="t" r="r" b="b"/>
            <a:pathLst>
              <a:path h="203835">
                <a:moveTo>
                  <a:pt x="0" y="203411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989818" y="2734422"/>
            <a:ext cx="0" cy="203835"/>
          </a:xfrm>
          <a:custGeom>
            <a:avLst/>
            <a:gdLst/>
            <a:ahLst/>
            <a:cxnLst/>
            <a:rect l="l" t="t" r="r" b="b"/>
            <a:pathLst>
              <a:path h="203835">
                <a:moveTo>
                  <a:pt x="0" y="203411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30</a:t>
            </a:fld>
            <a:endParaRPr spc="-25" dirty="0"/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0" y="2492846"/>
            <a:ext cx="9855200" cy="936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51810" algn="ctr">
              <a:lnSpc>
                <a:spcPct val="100000"/>
              </a:lnSpc>
              <a:spcBef>
                <a:spcPts val="100"/>
              </a:spcBef>
            </a:pPr>
            <a:r>
              <a:rPr sz="6000" dirty="0"/>
              <a:t>ANY</a:t>
            </a:r>
            <a:r>
              <a:rPr sz="6000" spc="-70" dirty="0"/>
              <a:t> </a:t>
            </a:r>
            <a:r>
              <a:rPr sz="6000" spc="-10" dirty="0"/>
              <a:t>QUESTIONS?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31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19857</TotalTime>
  <Words>1638</Words>
  <Application>Microsoft Office PowerPoint</Application>
  <PresentationFormat>Widescreen</PresentationFormat>
  <Paragraphs>305</Paragraphs>
  <Slides>31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Arial Black</vt:lpstr>
      <vt:lpstr>Calibri</vt:lpstr>
      <vt:lpstr>Office Theme</vt:lpstr>
      <vt:lpstr>PowerPoint Presentation</vt:lpstr>
      <vt:lpstr>TACTICAL COMBAT CASUALTY CARE (TCCC) ROLE-BASED TRAINING SPECTRUM</vt:lpstr>
      <vt:lpstr>TERMINAL LEARNING OBJECTIVE</vt:lpstr>
      <vt:lpstr>MARCH PAWS</vt:lpstr>
      <vt:lpstr>TACTICAL TRAUMA ASSESSMENT HOW-TO</vt:lpstr>
      <vt:lpstr>  COMBAT SPEED TTA "FIRE FIGHT CONSCIOUS CASUALTY”</vt:lpstr>
      <vt:lpstr>COMBAT SPEED TTA                        ”EXPLOSION” UNCONSCIOUS CASUALTY</vt:lpstr>
      <vt:lpstr>TACTICAL TRAUMA ASSESSMENT</vt:lpstr>
      <vt:lpstr>CASUALTY BLOOD SWEEP</vt:lpstr>
      <vt:lpstr>QUICKLY IDENTIFY MASSIVE, LIFE-THREATENING BLEEDING</vt:lpstr>
      <vt:lpstr>MASSIVE HEMORRHAGE CONTROL IN TFC</vt:lpstr>
      <vt:lpstr>IDENTIFYING OBSTRUCTED AIRWAY</vt:lpstr>
      <vt:lpstr>IN A CASUALTY WITHOUT AN AIRWAY OBSTRUCTION, YOU CAN PERFORM THE FOLLOWING MANEUVERS:</vt:lpstr>
      <vt:lpstr>MANAGING THE AIRWAY</vt:lpstr>
      <vt:lpstr>MANAGEMENT/RECOVERY POSITION</vt:lpstr>
      <vt:lpstr>RESPIRATIONS</vt:lpstr>
      <vt:lpstr>LIFE-THREATENING CHEST INJURY</vt:lpstr>
      <vt:lpstr>REASSESS TREATMENTS</vt:lpstr>
      <vt:lpstr>GENERAL INDICATOR OF SHOCK</vt:lpstr>
      <vt:lpstr>HYPOTHERMIA PREVENTION</vt:lpstr>
      <vt:lpstr>EYE INJURIES</vt:lpstr>
      <vt:lpstr>COMBAT WOUND MEDICATION PACK (CWMP)</vt:lpstr>
      <vt:lpstr>INSPECT AND ADDRESS KNOWN WOUNDS</vt:lpstr>
      <vt:lpstr>SECONDARY INJURIES</vt:lpstr>
      <vt:lpstr>SECONDARY INJURIES</vt:lpstr>
      <vt:lpstr>TACTICAL FIELD CARE</vt:lpstr>
      <vt:lpstr>TACTICAL EVACUATION</vt:lpstr>
      <vt:lpstr>TRAINER-LED DEMONSTRATION</vt:lpstr>
      <vt:lpstr>TACTICAL TRAUMA ASSESSMENT SUMMARY</vt:lpstr>
      <vt:lpstr>CHECK ON LEARNING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adam rafferty</cp:lastModifiedBy>
  <cp:revision>5</cp:revision>
  <dcterms:created xsi:type="dcterms:W3CDTF">2023-02-05T19:17:59Z</dcterms:created>
  <dcterms:modified xsi:type="dcterms:W3CDTF">2023-03-03T20:10:05Z</dcterms:modified>
</cp:coreProperties>
</file>